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96" r:id="rId5"/>
    <p:sldId id="2606" r:id="rId6"/>
    <p:sldId id="2599" r:id="rId7"/>
    <p:sldId id="2601" r:id="rId8"/>
    <p:sldId id="2602" r:id="rId9"/>
    <p:sldId id="2603" r:id="rId10"/>
    <p:sldId id="2607" r:id="rId11"/>
    <p:sldId id="2609" r:id="rId12"/>
    <p:sldId id="2610" r:id="rId13"/>
    <p:sldId id="2611" r:id="rId14"/>
    <p:sldId id="2628" r:id="rId15"/>
    <p:sldId id="2629" r:id="rId16"/>
    <p:sldId id="2617" r:id="rId17"/>
    <p:sldId id="2646" r:id="rId18"/>
    <p:sldId id="2625" r:id="rId19"/>
    <p:sldId id="2626" r:id="rId20"/>
    <p:sldId id="2620" r:id="rId21"/>
    <p:sldId id="2624" r:id="rId22"/>
    <p:sldId id="2627" r:id="rId23"/>
    <p:sldId id="2621" r:id="rId24"/>
    <p:sldId id="2623" r:id="rId25"/>
    <p:sldId id="2622" r:id="rId26"/>
    <p:sldId id="2645" r:id="rId27"/>
    <p:sldId id="2642" r:id="rId28"/>
    <p:sldId id="2631" r:id="rId29"/>
    <p:sldId id="2632" r:id="rId30"/>
    <p:sldId id="2633" r:id="rId31"/>
    <p:sldId id="2634" r:id="rId32"/>
    <p:sldId id="2635" r:id="rId33"/>
    <p:sldId id="2636" r:id="rId34"/>
    <p:sldId id="2637" r:id="rId35"/>
    <p:sldId id="2638" r:id="rId36"/>
    <p:sldId id="2639" r:id="rId37"/>
    <p:sldId id="2640" r:id="rId38"/>
    <p:sldId id="2641" r:id="rId39"/>
    <p:sldId id="2643" r:id="rId40"/>
    <p:sldId id="260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3E9"/>
    <a:srgbClr val="1F1F26"/>
    <a:srgbClr val="0F3955"/>
    <a:srgbClr val="577488"/>
    <a:srgbClr val="996600"/>
    <a:srgbClr val="5DAAB0"/>
    <a:srgbClr val="3B7579"/>
    <a:srgbClr val="AAD3D6"/>
    <a:srgbClr val="418287"/>
    <a:srgbClr val="D6DB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238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68" y="5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02T01:54:21.776" idx="1">
    <p:pos x="7680" y="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8DE6C0-50FB-4F05-B217-E104282B90A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FF5035F-11F0-4EBA-AFFD-522E7DAA0FD3}">
      <dgm:prSet/>
      <dgm:spPr/>
      <dgm:t>
        <a:bodyPr/>
        <a:lstStyle/>
        <a:p>
          <a:r>
            <a:rPr lang="en-CA" b="0" i="0" dirty="0">
              <a:solidFill>
                <a:schemeClr val="tx2"/>
              </a:solidFill>
            </a:rPr>
            <a:t>Increase the profit of the restaurant </a:t>
          </a:r>
          <a:endParaRPr lang="en-US" dirty="0">
            <a:solidFill>
              <a:schemeClr val="tx2"/>
            </a:solidFill>
          </a:endParaRPr>
        </a:p>
      </dgm:t>
    </dgm:pt>
    <dgm:pt modelId="{3AFB5021-E7E4-4D8B-8E6E-40DF5C49FCB1}" type="parTrans" cxnId="{83AE6711-FB8D-4F7D-AC20-3D1B6CA4A274}">
      <dgm:prSet/>
      <dgm:spPr/>
      <dgm:t>
        <a:bodyPr/>
        <a:lstStyle/>
        <a:p>
          <a:endParaRPr lang="en-US"/>
        </a:p>
      </dgm:t>
    </dgm:pt>
    <dgm:pt modelId="{A02D79DC-6811-4524-9761-74B3423D1F82}" type="sibTrans" cxnId="{83AE6711-FB8D-4F7D-AC20-3D1B6CA4A274}">
      <dgm:prSet/>
      <dgm:spPr/>
      <dgm:t>
        <a:bodyPr/>
        <a:lstStyle/>
        <a:p>
          <a:endParaRPr lang="en-US"/>
        </a:p>
      </dgm:t>
    </dgm:pt>
    <dgm:pt modelId="{E3C9D5B8-2931-4AF1-84EF-EC7B88652218}">
      <dgm:prSet/>
      <dgm:spPr/>
      <dgm:t>
        <a:bodyPr/>
        <a:lstStyle/>
        <a:p>
          <a:r>
            <a:rPr lang="en-CA" b="0" i="0" dirty="0">
              <a:solidFill>
                <a:schemeClr val="tx2"/>
              </a:solidFill>
            </a:rPr>
            <a:t>Better experience for clients</a:t>
          </a:r>
          <a:endParaRPr lang="en-US" dirty="0">
            <a:solidFill>
              <a:schemeClr val="tx2"/>
            </a:solidFill>
          </a:endParaRPr>
        </a:p>
      </dgm:t>
    </dgm:pt>
    <dgm:pt modelId="{7AF6DDEB-37A3-4455-A3EC-BDC5764B790A}" type="parTrans" cxnId="{B5B131C3-8D91-4712-ADD8-D1C0F56D2888}">
      <dgm:prSet/>
      <dgm:spPr/>
      <dgm:t>
        <a:bodyPr/>
        <a:lstStyle/>
        <a:p>
          <a:endParaRPr lang="en-US"/>
        </a:p>
      </dgm:t>
    </dgm:pt>
    <dgm:pt modelId="{8740EB3E-A044-4645-8643-BD4BD715D6EF}" type="sibTrans" cxnId="{B5B131C3-8D91-4712-ADD8-D1C0F56D2888}">
      <dgm:prSet/>
      <dgm:spPr/>
      <dgm:t>
        <a:bodyPr/>
        <a:lstStyle/>
        <a:p>
          <a:endParaRPr lang="en-US"/>
        </a:p>
      </dgm:t>
    </dgm:pt>
    <dgm:pt modelId="{6607C94C-A019-4B8D-BC37-10B1582D1BB4}" type="pres">
      <dgm:prSet presAssocID="{5E8DE6C0-50FB-4F05-B217-E104282B90A5}" presName="root" presStyleCnt="0">
        <dgm:presLayoutVars>
          <dgm:dir/>
          <dgm:resizeHandles val="exact"/>
        </dgm:presLayoutVars>
      </dgm:prSet>
      <dgm:spPr/>
    </dgm:pt>
    <dgm:pt modelId="{8AF65443-7C3F-42B3-9804-6923B199D1A2}" type="pres">
      <dgm:prSet presAssocID="{2FF5035F-11F0-4EBA-AFFD-522E7DAA0FD3}" presName="compNode" presStyleCnt="0"/>
      <dgm:spPr/>
    </dgm:pt>
    <dgm:pt modelId="{57317BCC-D8FA-438C-A877-226652A6EE2B}" type="pres">
      <dgm:prSet presAssocID="{2FF5035F-11F0-4EBA-AFFD-522E7DAA0FD3}" presName="bgRect" presStyleLbl="bgShp" presStyleIdx="0" presStyleCnt="2" custScaleX="100000" custScaleY="49321" custLinFactNeighborY="-69996"/>
      <dgm:spPr/>
    </dgm:pt>
    <dgm:pt modelId="{33FE5518-D615-446D-BEFC-24759EC4CF7D}" type="pres">
      <dgm:prSet presAssocID="{2FF5035F-11F0-4EBA-AFFD-522E7DAA0FD3}" presName="iconRect" presStyleLbl="node1" presStyleIdx="0" presStyleCnt="2" custLinFactY="-32031" custLinFactNeighborX="-56092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6694868-329B-47CE-B3CC-F6DCA09A44FC}" type="pres">
      <dgm:prSet presAssocID="{2FF5035F-11F0-4EBA-AFFD-522E7DAA0FD3}" presName="spaceRect" presStyleCnt="0"/>
      <dgm:spPr/>
    </dgm:pt>
    <dgm:pt modelId="{DC862772-6E06-4ECA-ACEC-A9F9C8B655EB}" type="pres">
      <dgm:prSet presAssocID="{2FF5035F-11F0-4EBA-AFFD-522E7DAA0FD3}" presName="parTx" presStyleLbl="revTx" presStyleIdx="0" presStyleCnt="2" custScaleY="45551" custLinFactNeighborX="-20947" custLinFactNeighborY="-74369">
        <dgm:presLayoutVars>
          <dgm:chMax val="0"/>
          <dgm:chPref val="0"/>
        </dgm:presLayoutVars>
      </dgm:prSet>
      <dgm:spPr/>
    </dgm:pt>
    <dgm:pt modelId="{DF4E381E-2F97-4B02-8E12-ECAB672E90AE}" type="pres">
      <dgm:prSet presAssocID="{A02D79DC-6811-4524-9761-74B3423D1F82}" presName="sibTrans" presStyleCnt="0"/>
      <dgm:spPr/>
    </dgm:pt>
    <dgm:pt modelId="{21FD5F81-C883-43C1-B1C8-F2BFC62ED9BD}" type="pres">
      <dgm:prSet presAssocID="{E3C9D5B8-2931-4AF1-84EF-EC7B88652218}" presName="compNode" presStyleCnt="0"/>
      <dgm:spPr/>
    </dgm:pt>
    <dgm:pt modelId="{12584B09-65B5-48C7-9D7C-3ED642FD5EA7}" type="pres">
      <dgm:prSet presAssocID="{E3C9D5B8-2931-4AF1-84EF-EC7B88652218}" presName="bgRect" presStyleLbl="bgShp" presStyleIdx="1" presStyleCnt="2" custScaleY="50637" custLinFactY="-36810" custLinFactNeighborX="-50" custLinFactNeighborY="-100000"/>
      <dgm:spPr/>
    </dgm:pt>
    <dgm:pt modelId="{9F45C709-D332-44E5-A74D-9FE8128352BC}" type="pres">
      <dgm:prSet presAssocID="{E3C9D5B8-2931-4AF1-84EF-EC7B88652218}" presName="iconRect" presStyleLbl="node1" presStyleIdx="1" presStyleCnt="2" custLinFactY="-100000" custLinFactNeighborX="-55000" custLinFactNeighborY="-13716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92354C3-5F53-464B-A4CC-C9234670AB93}" type="pres">
      <dgm:prSet presAssocID="{E3C9D5B8-2931-4AF1-84EF-EC7B88652218}" presName="spaceRect" presStyleCnt="0"/>
      <dgm:spPr/>
    </dgm:pt>
    <dgm:pt modelId="{35317888-EC6E-4CB0-8B84-61594043BC3D}" type="pres">
      <dgm:prSet presAssocID="{E3C9D5B8-2931-4AF1-84EF-EC7B88652218}" presName="parTx" presStyleLbl="revTx" presStyleIdx="1" presStyleCnt="2" custScaleX="77791" custScaleY="50694" custLinFactY="-38397" custLinFactNeighborX="-33530" custLinFactNeighborY="-100000">
        <dgm:presLayoutVars>
          <dgm:chMax val="0"/>
          <dgm:chPref val="0"/>
        </dgm:presLayoutVars>
      </dgm:prSet>
      <dgm:spPr/>
    </dgm:pt>
  </dgm:ptLst>
  <dgm:cxnLst>
    <dgm:cxn modelId="{83AE6711-FB8D-4F7D-AC20-3D1B6CA4A274}" srcId="{5E8DE6C0-50FB-4F05-B217-E104282B90A5}" destId="{2FF5035F-11F0-4EBA-AFFD-522E7DAA0FD3}" srcOrd="0" destOrd="0" parTransId="{3AFB5021-E7E4-4D8B-8E6E-40DF5C49FCB1}" sibTransId="{A02D79DC-6811-4524-9761-74B3423D1F82}"/>
    <dgm:cxn modelId="{FCFD472E-578A-455A-BF4A-334E9E49BE1F}" type="presOf" srcId="{5E8DE6C0-50FB-4F05-B217-E104282B90A5}" destId="{6607C94C-A019-4B8D-BC37-10B1582D1BB4}" srcOrd="0" destOrd="0" presId="urn:microsoft.com/office/officeart/2018/2/layout/IconVerticalSolidList"/>
    <dgm:cxn modelId="{4CDDB658-CFFE-4305-A4F2-F824812D9AA0}" type="presOf" srcId="{E3C9D5B8-2931-4AF1-84EF-EC7B88652218}" destId="{35317888-EC6E-4CB0-8B84-61594043BC3D}" srcOrd="0" destOrd="0" presId="urn:microsoft.com/office/officeart/2018/2/layout/IconVerticalSolidList"/>
    <dgm:cxn modelId="{ADE101B0-820E-4B6E-B4F5-FE675CEB00DF}" type="presOf" srcId="{2FF5035F-11F0-4EBA-AFFD-522E7DAA0FD3}" destId="{DC862772-6E06-4ECA-ACEC-A9F9C8B655EB}" srcOrd="0" destOrd="0" presId="urn:microsoft.com/office/officeart/2018/2/layout/IconVerticalSolidList"/>
    <dgm:cxn modelId="{B5B131C3-8D91-4712-ADD8-D1C0F56D2888}" srcId="{5E8DE6C0-50FB-4F05-B217-E104282B90A5}" destId="{E3C9D5B8-2931-4AF1-84EF-EC7B88652218}" srcOrd="1" destOrd="0" parTransId="{7AF6DDEB-37A3-4455-A3EC-BDC5764B790A}" sibTransId="{8740EB3E-A044-4645-8643-BD4BD715D6EF}"/>
    <dgm:cxn modelId="{C6D4CFFF-BB9E-4A0A-9952-118C819AB5AE}" type="presParOf" srcId="{6607C94C-A019-4B8D-BC37-10B1582D1BB4}" destId="{8AF65443-7C3F-42B3-9804-6923B199D1A2}" srcOrd="0" destOrd="0" presId="urn:microsoft.com/office/officeart/2018/2/layout/IconVerticalSolidList"/>
    <dgm:cxn modelId="{6E963C94-B140-44AB-BC74-715E3F057B9E}" type="presParOf" srcId="{8AF65443-7C3F-42B3-9804-6923B199D1A2}" destId="{57317BCC-D8FA-438C-A877-226652A6EE2B}" srcOrd="0" destOrd="0" presId="urn:microsoft.com/office/officeart/2018/2/layout/IconVerticalSolidList"/>
    <dgm:cxn modelId="{14EDF9D1-9D38-410A-BE01-823DC2E10A19}" type="presParOf" srcId="{8AF65443-7C3F-42B3-9804-6923B199D1A2}" destId="{33FE5518-D615-446D-BEFC-24759EC4CF7D}" srcOrd="1" destOrd="0" presId="urn:microsoft.com/office/officeart/2018/2/layout/IconVerticalSolidList"/>
    <dgm:cxn modelId="{23661025-157E-46A6-B901-63068B97449E}" type="presParOf" srcId="{8AF65443-7C3F-42B3-9804-6923B199D1A2}" destId="{66694868-329B-47CE-B3CC-F6DCA09A44FC}" srcOrd="2" destOrd="0" presId="urn:microsoft.com/office/officeart/2018/2/layout/IconVerticalSolidList"/>
    <dgm:cxn modelId="{0F3C1F85-54B1-4AF2-B6DD-77F5587A4240}" type="presParOf" srcId="{8AF65443-7C3F-42B3-9804-6923B199D1A2}" destId="{DC862772-6E06-4ECA-ACEC-A9F9C8B655EB}" srcOrd="3" destOrd="0" presId="urn:microsoft.com/office/officeart/2018/2/layout/IconVerticalSolidList"/>
    <dgm:cxn modelId="{4D2392E3-732E-441C-8B2E-A42A817F2E0A}" type="presParOf" srcId="{6607C94C-A019-4B8D-BC37-10B1582D1BB4}" destId="{DF4E381E-2F97-4B02-8E12-ECAB672E90AE}" srcOrd="1" destOrd="0" presId="urn:microsoft.com/office/officeart/2018/2/layout/IconVerticalSolidList"/>
    <dgm:cxn modelId="{70CD66F3-9D90-49C8-B940-478C97DB4C48}" type="presParOf" srcId="{6607C94C-A019-4B8D-BC37-10B1582D1BB4}" destId="{21FD5F81-C883-43C1-B1C8-F2BFC62ED9BD}" srcOrd="2" destOrd="0" presId="urn:microsoft.com/office/officeart/2018/2/layout/IconVerticalSolidList"/>
    <dgm:cxn modelId="{5736D5F8-B662-44FC-A44B-9C4C9FB8937A}" type="presParOf" srcId="{21FD5F81-C883-43C1-B1C8-F2BFC62ED9BD}" destId="{12584B09-65B5-48C7-9D7C-3ED642FD5EA7}" srcOrd="0" destOrd="0" presId="urn:microsoft.com/office/officeart/2018/2/layout/IconVerticalSolidList"/>
    <dgm:cxn modelId="{1B9974BD-A395-44C3-949A-5FD324DA1C74}" type="presParOf" srcId="{21FD5F81-C883-43C1-B1C8-F2BFC62ED9BD}" destId="{9F45C709-D332-44E5-A74D-9FE8128352BC}" srcOrd="1" destOrd="0" presId="urn:microsoft.com/office/officeart/2018/2/layout/IconVerticalSolidList"/>
    <dgm:cxn modelId="{1E6D8778-1210-4F0D-ADF4-F50E0B41A2CA}" type="presParOf" srcId="{21FD5F81-C883-43C1-B1C8-F2BFC62ED9BD}" destId="{F92354C3-5F53-464B-A4CC-C9234670AB93}" srcOrd="2" destOrd="0" presId="urn:microsoft.com/office/officeart/2018/2/layout/IconVerticalSolidList"/>
    <dgm:cxn modelId="{E64494FA-F388-4B67-9C70-1FC8D64E8845}" type="presParOf" srcId="{21FD5F81-C883-43C1-B1C8-F2BFC62ED9BD}" destId="{35317888-EC6E-4CB0-8B84-61594043BC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EE4DE5-EC7D-4AFE-A654-B30EFCA8A213}" type="doc">
      <dgm:prSet loTypeId="urn:microsoft.com/office/officeart/2005/8/layout/StepDown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E4A9E4AA-ED61-4D4A-B1A3-A28F13C3E70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Planning</a:t>
          </a:r>
          <a:endParaRPr lang="en-CA" b="1" dirty="0"/>
        </a:p>
      </dgm:t>
    </dgm:pt>
    <dgm:pt modelId="{C29C4A6B-C86E-47F3-A3D3-9D13E382FABA}" type="parTrans" cxnId="{25B7D60D-6A9C-4948-884A-1FA416ECA73D}">
      <dgm:prSet/>
      <dgm:spPr/>
      <dgm:t>
        <a:bodyPr/>
        <a:lstStyle/>
        <a:p>
          <a:endParaRPr lang="en-CA"/>
        </a:p>
      </dgm:t>
    </dgm:pt>
    <dgm:pt modelId="{A16AE03F-1F2C-460B-B5EA-FAECCADCA790}" type="sibTrans" cxnId="{25B7D60D-6A9C-4948-884A-1FA416ECA73D}">
      <dgm:prSet/>
      <dgm:spPr/>
      <dgm:t>
        <a:bodyPr/>
        <a:lstStyle/>
        <a:p>
          <a:endParaRPr lang="en-CA"/>
        </a:p>
      </dgm:t>
    </dgm:pt>
    <dgm:pt modelId="{8754544B-ADA3-4D38-8A32-839DA8D9A38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CA" b="1" dirty="0"/>
            <a:t>System requirements</a:t>
          </a:r>
        </a:p>
      </dgm:t>
    </dgm:pt>
    <dgm:pt modelId="{0BF40C37-4907-4749-9372-B4577DC50C70}" type="parTrans" cxnId="{38B6A779-CE3B-4A6E-B647-382A90CDB819}">
      <dgm:prSet/>
      <dgm:spPr/>
      <dgm:t>
        <a:bodyPr/>
        <a:lstStyle/>
        <a:p>
          <a:endParaRPr lang="en-CA"/>
        </a:p>
      </dgm:t>
    </dgm:pt>
    <dgm:pt modelId="{3063FA66-6545-4F13-A37D-0DE9569ED0F4}" type="sibTrans" cxnId="{38B6A779-CE3B-4A6E-B647-382A90CDB819}">
      <dgm:prSet/>
      <dgm:spPr/>
      <dgm:t>
        <a:bodyPr/>
        <a:lstStyle/>
        <a:p>
          <a:endParaRPr lang="en-CA"/>
        </a:p>
      </dgm:t>
    </dgm:pt>
    <dgm:pt modelId="{40AE2A78-4BF1-4748-87D5-985077FD5A66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CA" b="1" dirty="0"/>
            <a:t>Design</a:t>
          </a:r>
        </a:p>
      </dgm:t>
    </dgm:pt>
    <dgm:pt modelId="{DFFA2368-05AF-4CA9-9603-BB8BE3324F21}" type="parTrans" cxnId="{3D2178EE-7F48-435D-B5CE-01499233E020}">
      <dgm:prSet/>
      <dgm:spPr/>
      <dgm:t>
        <a:bodyPr/>
        <a:lstStyle/>
        <a:p>
          <a:endParaRPr lang="en-CA"/>
        </a:p>
      </dgm:t>
    </dgm:pt>
    <dgm:pt modelId="{B552BC35-C978-4529-924C-E8F96AF00186}" type="sibTrans" cxnId="{3D2178EE-7F48-435D-B5CE-01499233E020}">
      <dgm:prSet/>
      <dgm:spPr/>
      <dgm:t>
        <a:bodyPr/>
        <a:lstStyle/>
        <a:p>
          <a:endParaRPr lang="en-CA"/>
        </a:p>
      </dgm:t>
    </dgm:pt>
    <dgm:pt modelId="{398D5F91-2048-454A-88AE-5E512F561866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Feasibility Study</a:t>
          </a:r>
          <a:endParaRPr lang="en-CA" b="1" dirty="0"/>
        </a:p>
      </dgm:t>
    </dgm:pt>
    <dgm:pt modelId="{0EBFF282-3324-4B6E-96E2-A3AD1F885C6C}" type="parTrans" cxnId="{B3128234-5DDC-435C-862E-F5BBCB0D8B4F}">
      <dgm:prSet/>
      <dgm:spPr/>
      <dgm:t>
        <a:bodyPr/>
        <a:lstStyle/>
        <a:p>
          <a:endParaRPr lang="en-CA"/>
        </a:p>
      </dgm:t>
    </dgm:pt>
    <dgm:pt modelId="{FAD886D7-26CC-4868-B76E-623B46AF2410}" type="sibTrans" cxnId="{B3128234-5DDC-435C-862E-F5BBCB0D8B4F}">
      <dgm:prSet/>
      <dgm:spPr/>
      <dgm:t>
        <a:bodyPr/>
        <a:lstStyle/>
        <a:p>
          <a:endParaRPr lang="en-CA"/>
        </a:p>
      </dgm:t>
    </dgm:pt>
    <dgm:pt modelId="{4F550077-EF90-4F7D-ABF4-C8ECF8DDEC17}">
      <dgm:prSet phldrT="[Text]" custT="1"/>
      <dgm:spPr/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1–NOV–2020  </a:t>
          </a:r>
          <a:endParaRPr lang="en-CA" sz="1400" b="1" dirty="0">
            <a:solidFill>
              <a:schemeClr val="bg1"/>
            </a:solidFill>
          </a:endParaRPr>
        </a:p>
      </dgm:t>
    </dgm:pt>
    <dgm:pt modelId="{A1F01B86-EC6C-49C8-A9F8-014563C82BD9}" type="parTrans" cxnId="{0732C23D-3581-4B51-81AD-66105A256757}">
      <dgm:prSet/>
      <dgm:spPr/>
      <dgm:t>
        <a:bodyPr/>
        <a:lstStyle/>
        <a:p>
          <a:endParaRPr lang="en-CA"/>
        </a:p>
      </dgm:t>
    </dgm:pt>
    <dgm:pt modelId="{4FE175BB-DE57-4FDA-87B1-07BE32B2BD4A}" type="sibTrans" cxnId="{0732C23D-3581-4B51-81AD-66105A256757}">
      <dgm:prSet/>
      <dgm:spPr/>
      <dgm:t>
        <a:bodyPr/>
        <a:lstStyle/>
        <a:p>
          <a:endParaRPr lang="en-CA"/>
        </a:p>
      </dgm:t>
    </dgm:pt>
    <dgm:pt modelId="{B53C96E9-C8DC-49DB-B2A4-BA71D8239340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CA" b="1" dirty="0"/>
            <a:t>Coding</a:t>
          </a:r>
        </a:p>
      </dgm:t>
    </dgm:pt>
    <dgm:pt modelId="{DB7323B6-2DFA-457A-A383-08ABA24FF11E}" type="parTrans" cxnId="{27E71262-5413-44AD-B101-ACCEDE836EC7}">
      <dgm:prSet/>
      <dgm:spPr/>
      <dgm:t>
        <a:bodyPr/>
        <a:lstStyle/>
        <a:p>
          <a:endParaRPr lang="en-CA"/>
        </a:p>
      </dgm:t>
    </dgm:pt>
    <dgm:pt modelId="{4F5F713C-3C04-4F7D-97DB-BC2B4047B6B9}" type="sibTrans" cxnId="{27E71262-5413-44AD-B101-ACCEDE836EC7}">
      <dgm:prSet/>
      <dgm:spPr/>
      <dgm:t>
        <a:bodyPr/>
        <a:lstStyle/>
        <a:p>
          <a:endParaRPr lang="en-CA"/>
        </a:p>
      </dgm:t>
    </dgm:pt>
    <dgm:pt modelId="{C4109DB2-C083-466A-B18D-8320E2C9F52C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CA" b="1" dirty="0"/>
            <a:t>Testing</a:t>
          </a:r>
        </a:p>
      </dgm:t>
    </dgm:pt>
    <dgm:pt modelId="{2ECFBD53-77F6-423D-AB10-C87CD8896B79}" type="parTrans" cxnId="{7119B7B0-3927-4001-9BDE-7ACC5CB81E97}">
      <dgm:prSet/>
      <dgm:spPr/>
      <dgm:t>
        <a:bodyPr/>
        <a:lstStyle/>
        <a:p>
          <a:endParaRPr lang="en-CA"/>
        </a:p>
      </dgm:t>
    </dgm:pt>
    <dgm:pt modelId="{6C1461F3-DED2-4BD4-9057-625A74742D2D}" type="sibTrans" cxnId="{7119B7B0-3927-4001-9BDE-7ACC5CB81E97}">
      <dgm:prSet/>
      <dgm:spPr/>
      <dgm:t>
        <a:bodyPr/>
        <a:lstStyle/>
        <a:p>
          <a:endParaRPr lang="en-CA"/>
        </a:p>
      </dgm:t>
    </dgm:pt>
    <dgm:pt modelId="{A3ADFDE1-B14D-480E-9C6E-C96A54C17883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CA" b="1" dirty="0"/>
            <a:t>Deployment</a:t>
          </a:r>
        </a:p>
      </dgm:t>
    </dgm:pt>
    <dgm:pt modelId="{C3EA3DAD-FE27-4116-83D5-78E3FF2FFA28}" type="parTrans" cxnId="{BD04BD0C-25F2-4D13-8099-C69CC3D34B59}">
      <dgm:prSet/>
      <dgm:spPr/>
      <dgm:t>
        <a:bodyPr/>
        <a:lstStyle/>
        <a:p>
          <a:endParaRPr lang="en-CA"/>
        </a:p>
      </dgm:t>
    </dgm:pt>
    <dgm:pt modelId="{48C88C74-28BF-4175-82BB-00FC8F998F4F}" type="sibTrans" cxnId="{BD04BD0C-25F2-4D13-8099-C69CC3D34B59}">
      <dgm:prSet/>
      <dgm:spPr/>
      <dgm:t>
        <a:bodyPr/>
        <a:lstStyle/>
        <a:p>
          <a:endParaRPr lang="en-CA"/>
        </a:p>
      </dgm:t>
    </dgm:pt>
    <dgm:pt modelId="{D18BBAA2-1982-4FCF-9F8F-91618053D2BA}">
      <dgm:prSet phldrT="[Text]" custT="1"/>
      <dgm:spPr/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31-Dec-2020</a:t>
          </a:r>
          <a:endParaRPr lang="en-CA" sz="1400" b="1" dirty="0">
            <a:solidFill>
              <a:schemeClr val="bg1"/>
            </a:solidFill>
          </a:endParaRPr>
        </a:p>
      </dgm:t>
    </dgm:pt>
    <dgm:pt modelId="{44EC5D39-3705-4E7C-B4C4-C82D0AD1B739}" type="parTrans" cxnId="{A74ADEB8-BAB6-4E33-94B6-CF4A29E5F92A}">
      <dgm:prSet/>
      <dgm:spPr/>
      <dgm:t>
        <a:bodyPr/>
        <a:lstStyle/>
        <a:p>
          <a:endParaRPr lang="en-CA"/>
        </a:p>
      </dgm:t>
    </dgm:pt>
    <dgm:pt modelId="{28ECDCF4-28FE-4D96-AA9C-E8870D9638EE}" type="sibTrans" cxnId="{A74ADEB8-BAB6-4E33-94B6-CF4A29E5F92A}">
      <dgm:prSet/>
      <dgm:spPr/>
      <dgm:t>
        <a:bodyPr/>
        <a:lstStyle/>
        <a:p>
          <a:endParaRPr lang="en-CA"/>
        </a:p>
      </dgm:t>
    </dgm:pt>
    <dgm:pt modelId="{00D7B5B6-D6AF-4A89-83A5-8E079A2F9A36}">
      <dgm:prSet phldrT="[Text]" custT="1"/>
      <dgm:spPr/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1-Jan-2021</a:t>
          </a:r>
          <a:endParaRPr lang="en-CA" sz="1400" b="1" dirty="0">
            <a:solidFill>
              <a:schemeClr val="bg1"/>
            </a:solidFill>
          </a:endParaRPr>
        </a:p>
      </dgm:t>
    </dgm:pt>
    <dgm:pt modelId="{AB1A42D6-8AE5-445A-93F1-5E61B3543D76}" type="parTrans" cxnId="{77FF26B8-47B8-446B-AD10-66EFC2488BAE}">
      <dgm:prSet/>
      <dgm:spPr/>
      <dgm:t>
        <a:bodyPr/>
        <a:lstStyle/>
        <a:p>
          <a:endParaRPr lang="en-CA"/>
        </a:p>
      </dgm:t>
    </dgm:pt>
    <dgm:pt modelId="{529E4679-698B-4673-A9A1-8D9309F973FF}" type="sibTrans" cxnId="{77FF26B8-47B8-446B-AD10-66EFC2488BAE}">
      <dgm:prSet/>
      <dgm:spPr/>
      <dgm:t>
        <a:bodyPr/>
        <a:lstStyle/>
        <a:p>
          <a:endParaRPr lang="en-CA"/>
        </a:p>
      </dgm:t>
    </dgm:pt>
    <dgm:pt modelId="{A9EF7696-93EA-4E8C-9EF3-949FD28913E8}">
      <dgm:prSet phldrT="[Text]" custT="1"/>
      <dgm:spPr/>
      <dgm:t>
        <a:bodyPr/>
        <a:lstStyle/>
        <a:p>
          <a:r>
            <a:rPr lang="en-US" sz="1400" b="1" dirty="0">
              <a:solidFill>
                <a:schemeClr val="bg1"/>
              </a:solidFill>
            </a:rPr>
            <a:t>31-Jan2021</a:t>
          </a:r>
          <a:endParaRPr lang="en-CA" sz="1400" b="1" dirty="0">
            <a:solidFill>
              <a:schemeClr val="bg1"/>
            </a:solidFill>
          </a:endParaRPr>
        </a:p>
      </dgm:t>
    </dgm:pt>
    <dgm:pt modelId="{3BCD5EB6-BA3C-4572-B623-B4D6BEB5F337}" type="parTrans" cxnId="{20C07728-4111-47AB-B685-DB2BC70B3256}">
      <dgm:prSet/>
      <dgm:spPr/>
      <dgm:t>
        <a:bodyPr/>
        <a:lstStyle/>
        <a:p>
          <a:endParaRPr lang="en-CA"/>
        </a:p>
      </dgm:t>
    </dgm:pt>
    <dgm:pt modelId="{B2D8B02F-22E7-47A4-8A23-B60705C4CDD8}" type="sibTrans" cxnId="{20C07728-4111-47AB-B685-DB2BC70B3256}">
      <dgm:prSet/>
      <dgm:spPr/>
      <dgm:t>
        <a:bodyPr/>
        <a:lstStyle/>
        <a:p>
          <a:endParaRPr lang="en-CA"/>
        </a:p>
      </dgm:t>
    </dgm:pt>
    <dgm:pt modelId="{B1EF0569-715D-4A36-AC13-E0E687FF1716}">
      <dgm:prSet phldrT="[Text]" custT="1"/>
      <dgm:spPr/>
      <dgm:t>
        <a:bodyPr/>
        <a:lstStyle/>
        <a:p>
          <a:r>
            <a:rPr lang="en-CA" sz="1400" b="1" dirty="0">
              <a:solidFill>
                <a:schemeClr val="bg1"/>
              </a:solidFill>
            </a:rPr>
            <a:t>1-fab-2021</a:t>
          </a:r>
        </a:p>
      </dgm:t>
    </dgm:pt>
    <dgm:pt modelId="{4FAE64AC-5010-4F17-A3A2-EA765467E63A}" type="parTrans" cxnId="{839614F0-A801-4B2D-9C68-02413F6DD47B}">
      <dgm:prSet/>
      <dgm:spPr/>
      <dgm:t>
        <a:bodyPr/>
        <a:lstStyle/>
        <a:p>
          <a:endParaRPr lang="en-CA"/>
        </a:p>
      </dgm:t>
    </dgm:pt>
    <dgm:pt modelId="{44AF42ED-6723-48E7-98B3-81B98E672BD0}" type="sibTrans" cxnId="{839614F0-A801-4B2D-9C68-02413F6DD47B}">
      <dgm:prSet/>
      <dgm:spPr/>
      <dgm:t>
        <a:bodyPr/>
        <a:lstStyle/>
        <a:p>
          <a:endParaRPr lang="en-CA"/>
        </a:p>
      </dgm:t>
    </dgm:pt>
    <dgm:pt modelId="{00953E04-7ABE-4161-8BC9-ED3219B01593}">
      <dgm:prSet phldrT="[Text]" custT="1"/>
      <dgm:spPr/>
      <dgm:t>
        <a:bodyPr/>
        <a:lstStyle/>
        <a:p>
          <a:r>
            <a:rPr lang="en-CA" sz="1400" b="1" dirty="0">
              <a:solidFill>
                <a:schemeClr val="bg1"/>
              </a:solidFill>
            </a:rPr>
            <a:t>28-Fab-2021</a:t>
          </a:r>
        </a:p>
      </dgm:t>
    </dgm:pt>
    <dgm:pt modelId="{AFFB0DDF-F7C5-41DF-80F9-D13AF9E17613}" type="parTrans" cxnId="{A99C211B-9BAC-434C-AD5A-2B92F60F74AF}">
      <dgm:prSet/>
      <dgm:spPr/>
      <dgm:t>
        <a:bodyPr/>
        <a:lstStyle/>
        <a:p>
          <a:endParaRPr lang="en-CA"/>
        </a:p>
      </dgm:t>
    </dgm:pt>
    <dgm:pt modelId="{5080CAF7-9A2D-487D-91DD-00A6D926E30C}" type="sibTrans" cxnId="{A99C211B-9BAC-434C-AD5A-2B92F60F74AF}">
      <dgm:prSet/>
      <dgm:spPr/>
      <dgm:t>
        <a:bodyPr/>
        <a:lstStyle/>
        <a:p>
          <a:endParaRPr lang="en-CA"/>
        </a:p>
      </dgm:t>
    </dgm:pt>
    <dgm:pt modelId="{F387976A-289F-4C0B-933E-4EB0F0BAED2B}">
      <dgm:prSet phldrT="[Text]" custT="1"/>
      <dgm:spPr/>
      <dgm:t>
        <a:bodyPr/>
        <a:lstStyle/>
        <a:p>
          <a:r>
            <a:rPr lang="en-CA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1-March-2021</a:t>
          </a:r>
        </a:p>
      </dgm:t>
    </dgm:pt>
    <dgm:pt modelId="{B6AC9B4D-1153-4808-B323-E27072E3ABA6}" type="parTrans" cxnId="{61DC40E1-EE3B-4BAE-A993-66DD9A96C17C}">
      <dgm:prSet/>
      <dgm:spPr/>
      <dgm:t>
        <a:bodyPr/>
        <a:lstStyle/>
        <a:p>
          <a:endParaRPr lang="en-CA"/>
        </a:p>
      </dgm:t>
    </dgm:pt>
    <dgm:pt modelId="{5C88A24F-DC00-4C9C-9055-18A35B0C29C3}" type="sibTrans" cxnId="{61DC40E1-EE3B-4BAE-A993-66DD9A96C17C}">
      <dgm:prSet/>
      <dgm:spPr/>
      <dgm:t>
        <a:bodyPr/>
        <a:lstStyle/>
        <a:p>
          <a:endParaRPr lang="en-CA"/>
        </a:p>
      </dgm:t>
    </dgm:pt>
    <dgm:pt modelId="{612146ED-B772-4FD5-BE7D-F84074DE4E85}">
      <dgm:prSet phldrT="[Text]" custT="1"/>
      <dgm:spPr/>
      <dgm:t>
        <a:bodyPr/>
        <a:lstStyle/>
        <a:p>
          <a:r>
            <a:rPr lang="en-CA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30-April-2021</a:t>
          </a:r>
        </a:p>
      </dgm:t>
    </dgm:pt>
    <dgm:pt modelId="{D89699C0-2CA1-4174-8DD2-D3B0F5858A9C}" type="parTrans" cxnId="{A0462174-B498-4312-830E-47D570769E6F}">
      <dgm:prSet/>
      <dgm:spPr/>
      <dgm:t>
        <a:bodyPr/>
        <a:lstStyle/>
        <a:p>
          <a:endParaRPr lang="en-CA"/>
        </a:p>
      </dgm:t>
    </dgm:pt>
    <dgm:pt modelId="{B7CC5F12-4A36-4AE4-A04A-D34D252B670F}" type="sibTrans" cxnId="{A0462174-B498-4312-830E-47D570769E6F}">
      <dgm:prSet/>
      <dgm:spPr/>
      <dgm:t>
        <a:bodyPr/>
        <a:lstStyle/>
        <a:p>
          <a:endParaRPr lang="en-CA"/>
        </a:p>
      </dgm:t>
    </dgm:pt>
    <dgm:pt modelId="{22F68E6C-D5B5-4A90-A5A3-8AE7C824C16E}">
      <dgm:prSet phldrT="[Text]" custT="1"/>
      <dgm:spPr/>
      <dgm:t>
        <a:bodyPr/>
        <a:lstStyle/>
        <a:p>
          <a:r>
            <a:rPr lang="en-CA" sz="1400" b="1" dirty="0">
              <a:solidFill>
                <a:schemeClr val="bg1"/>
              </a:solidFill>
            </a:rPr>
            <a:t>1-April-2021</a:t>
          </a:r>
        </a:p>
      </dgm:t>
    </dgm:pt>
    <dgm:pt modelId="{D5F6202A-1177-41BA-B0E6-D4A47E7A62D3}" type="parTrans" cxnId="{020AE295-2FE4-4642-A1DC-C838DA2A6086}">
      <dgm:prSet/>
      <dgm:spPr/>
      <dgm:t>
        <a:bodyPr/>
        <a:lstStyle/>
        <a:p>
          <a:endParaRPr lang="en-CA"/>
        </a:p>
      </dgm:t>
    </dgm:pt>
    <dgm:pt modelId="{6AD70CD0-E4CF-4DF4-89D5-4D43F25A03A4}" type="sibTrans" cxnId="{020AE295-2FE4-4642-A1DC-C838DA2A6086}">
      <dgm:prSet/>
      <dgm:spPr/>
      <dgm:t>
        <a:bodyPr/>
        <a:lstStyle/>
        <a:p>
          <a:endParaRPr lang="en-CA"/>
        </a:p>
      </dgm:t>
    </dgm:pt>
    <dgm:pt modelId="{40743718-58E1-4857-98B7-BCC142779255}">
      <dgm:prSet phldrT="[Text]" custT="1"/>
      <dgm:spPr/>
      <dgm:t>
        <a:bodyPr/>
        <a:lstStyle/>
        <a:p>
          <a:r>
            <a:rPr lang="en-CA" sz="1400" b="1" dirty="0">
              <a:solidFill>
                <a:schemeClr val="bg1"/>
              </a:solidFill>
            </a:rPr>
            <a:t>30-April-2021</a:t>
          </a:r>
        </a:p>
      </dgm:t>
    </dgm:pt>
    <dgm:pt modelId="{176CA82C-FE58-4AA2-B129-7B9A459F95D5}" type="parTrans" cxnId="{C8928FAD-B523-4DEE-AD1D-86216B471169}">
      <dgm:prSet/>
      <dgm:spPr/>
      <dgm:t>
        <a:bodyPr/>
        <a:lstStyle/>
        <a:p>
          <a:endParaRPr lang="en-CA"/>
        </a:p>
      </dgm:t>
    </dgm:pt>
    <dgm:pt modelId="{F2C557B9-4630-4CB9-A632-B6B757BA1361}" type="sibTrans" cxnId="{C8928FAD-B523-4DEE-AD1D-86216B471169}">
      <dgm:prSet/>
      <dgm:spPr/>
      <dgm:t>
        <a:bodyPr/>
        <a:lstStyle/>
        <a:p>
          <a:endParaRPr lang="en-CA"/>
        </a:p>
      </dgm:t>
    </dgm:pt>
    <dgm:pt modelId="{9879CBEE-5D5E-4E4E-B357-C07256A6179E}">
      <dgm:prSet phldrT="[Text]" custT="1"/>
      <dgm:spPr/>
      <dgm:t>
        <a:bodyPr/>
        <a:lstStyle/>
        <a:p>
          <a:r>
            <a:rPr lang="en-CA" sz="1400" b="1" dirty="0">
              <a:solidFill>
                <a:schemeClr val="bg1"/>
              </a:solidFill>
            </a:rPr>
            <a:t>1-May-2021</a:t>
          </a:r>
        </a:p>
      </dgm:t>
    </dgm:pt>
    <dgm:pt modelId="{5A2E4A9D-FE55-4070-94D9-DCF616711085}" type="parTrans" cxnId="{BE071B16-2E94-4C3A-BCB5-B74405041417}">
      <dgm:prSet/>
      <dgm:spPr/>
      <dgm:t>
        <a:bodyPr/>
        <a:lstStyle/>
        <a:p>
          <a:endParaRPr lang="en-CA"/>
        </a:p>
      </dgm:t>
    </dgm:pt>
    <dgm:pt modelId="{3BBB17CD-5C2A-421B-A029-6DFBAF282609}" type="sibTrans" cxnId="{BE071B16-2E94-4C3A-BCB5-B74405041417}">
      <dgm:prSet/>
      <dgm:spPr/>
      <dgm:t>
        <a:bodyPr/>
        <a:lstStyle/>
        <a:p>
          <a:endParaRPr lang="en-CA"/>
        </a:p>
      </dgm:t>
    </dgm:pt>
    <dgm:pt modelId="{8367AC83-1AA0-43D0-8611-35214ADFCA17}">
      <dgm:prSet phldrT="[Text]" custT="1"/>
      <dgm:spPr/>
      <dgm:t>
        <a:bodyPr/>
        <a:lstStyle/>
        <a:p>
          <a:r>
            <a:rPr lang="en-CA" sz="1400" b="1" dirty="0">
              <a:solidFill>
                <a:schemeClr val="bg1"/>
              </a:solidFill>
            </a:rPr>
            <a:t>31-May-2021</a:t>
          </a:r>
        </a:p>
      </dgm:t>
    </dgm:pt>
    <dgm:pt modelId="{E08424C2-6B0F-44D1-9702-039E96584554}" type="parTrans" cxnId="{0F2056BE-1F42-42B6-88EE-BDDD3C5ABD48}">
      <dgm:prSet/>
      <dgm:spPr/>
      <dgm:t>
        <a:bodyPr/>
        <a:lstStyle/>
        <a:p>
          <a:endParaRPr lang="en-CA"/>
        </a:p>
      </dgm:t>
    </dgm:pt>
    <dgm:pt modelId="{F376CBCE-5353-4700-AD4F-4B2B7D82ED23}" type="sibTrans" cxnId="{0F2056BE-1F42-42B6-88EE-BDDD3C5ABD48}">
      <dgm:prSet/>
      <dgm:spPr/>
      <dgm:t>
        <a:bodyPr/>
        <a:lstStyle/>
        <a:p>
          <a:endParaRPr lang="en-CA"/>
        </a:p>
      </dgm:t>
    </dgm:pt>
    <dgm:pt modelId="{A569B9DE-B277-4BDF-A82B-65BAE1EC261F}" type="pres">
      <dgm:prSet presAssocID="{C3EE4DE5-EC7D-4AFE-A654-B30EFCA8A213}" presName="rootnode" presStyleCnt="0">
        <dgm:presLayoutVars>
          <dgm:chMax/>
          <dgm:chPref/>
          <dgm:dir/>
          <dgm:animLvl val="lvl"/>
        </dgm:presLayoutVars>
      </dgm:prSet>
      <dgm:spPr/>
    </dgm:pt>
    <dgm:pt modelId="{C39C7D09-0095-454C-B584-D9369134A71B}" type="pres">
      <dgm:prSet presAssocID="{E4A9E4AA-ED61-4D4A-B1A3-A28F13C3E707}" presName="composite" presStyleCnt="0"/>
      <dgm:spPr/>
    </dgm:pt>
    <dgm:pt modelId="{CF86CC2B-1C90-4DA1-B0AF-2ADF9238AC7C}" type="pres">
      <dgm:prSet presAssocID="{E4A9E4AA-ED61-4D4A-B1A3-A28F13C3E707}" presName="bentUpArrow1" presStyleLbl="alignImgPlace1" presStyleIdx="0" presStyleCnt="6" custAng="0" custScaleX="214090" custLinFactX="-36931" custLinFactY="44588" custLinFactNeighborX="-100000" custLinFactNeighborY="100000"/>
      <dgm:spPr/>
    </dgm:pt>
    <dgm:pt modelId="{4A995D7B-AD00-49A5-BC0B-F140D451BBD1}" type="pres">
      <dgm:prSet presAssocID="{E4A9E4AA-ED61-4D4A-B1A3-A28F13C3E707}" presName="ParentText" presStyleLbl="node1" presStyleIdx="0" presStyleCnt="7" custLinFactX="-28807" custLinFactNeighborX="-100000" custLinFactNeighborY="4065">
        <dgm:presLayoutVars>
          <dgm:chMax val="1"/>
          <dgm:chPref val="1"/>
          <dgm:bulletEnabled val="1"/>
        </dgm:presLayoutVars>
      </dgm:prSet>
      <dgm:spPr/>
    </dgm:pt>
    <dgm:pt modelId="{00D2CCD0-498B-4C74-84CC-6700E9CC5C14}" type="pres">
      <dgm:prSet presAssocID="{E4A9E4AA-ED61-4D4A-B1A3-A28F13C3E707}" presName="ChildText" presStyleLbl="revTx" presStyleIdx="0" presStyleCnt="7" custScaleX="126120" custLinFactX="-34407" custLinFactNeighborX="-100000" custLinFactNeighborY="35443">
        <dgm:presLayoutVars>
          <dgm:chMax val="0"/>
          <dgm:chPref val="0"/>
          <dgm:bulletEnabled val="1"/>
        </dgm:presLayoutVars>
      </dgm:prSet>
      <dgm:spPr/>
    </dgm:pt>
    <dgm:pt modelId="{C3C3AC33-B829-4E9A-87A2-6C5FCBA3EA8B}" type="pres">
      <dgm:prSet presAssocID="{A16AE03F-1F2C-460B-B5EA-FAECCADCA790}" presName="sibTrans" presStyleCnt="0"/>
      <dgm:spPr/>
    </dgm:pt>
    <dgm:pt modelId="{FE4E4A1C-01D1-436C-8187-0B31D29A08DA}" type="pres">
      <dgm:prSet presAssocID="{398D5F91-2048-454A-88AE-5E512F561866}" presName="composite" presStyleCnt="0"/>
      <dgm:spPr/>
    </dgm:pt>
    <dgm:pt modelId="{0ED3A885-EC32-4F34-B10E-DF2BEB5BA691}" type="pres">
      <dgm:prSet presAssocID="{398D5F91-2048-454A-88AE-5E512F561866}" presName="bentUpArrow1" presStyleLbl="alignImgPlace1" presStyleIdx="1" presStyleCnt="6" custScaleX="218933" custLinFactX="-100000" custLinFactNeighborX="-180668" custLinFactNeighborY="11250"/>
      <dgm:spPr/>
    </dgm:pt>
    <dgm:pt modelId="{BC0FC84A-FC80-418A-A040-2D8B9B83A316}" type="pres">
      <dgm:prSet presAssocID="{398D5F91-2048-454A-88AE-5E512F561866}" presName="ParentText" presStyleLbl="node1" presStyleIdx="1" presStyleCnt="7" custLinFactX="-100000" custLinFactNeighborX="-127004" custLinFactNeighborY="-4065">
        <dgm:presLayoutVars>
          <dgm:chMax val="1"/>
          <dgm:chPref val="1"/>
          <dgm:bulletEnabled val="1"/>
        </dgm:presLayoutVars>
      </dgm:prSet>
      <dgm:spPr/>
    </dgm:pt>
    <dgm:pt modelId="{DCA4CFD4-B2DA-4728-851D-CB23DBD60901}" type="pres">
      <dgm:prSet presAssocID="{398D5F91-2048-454A-88AE-5E512F561866}" presName="ChildText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F371B59E-7041-4D85-BF60-8D43FD1067E1}" type="pres">
      <dgm:prSet presAssocID="{FAD886D7-26CC-4868-B76E-623B46AF2410}" presName="sibTrans" presStyleCnt="0"/>
      <dgm:spPr/>
    </dgm:pt>
    <dgm:pt modelId="{CFC74887-2BF1-4590-99AD-E2C7BDEC1664}" type="pres">
      <dgm:prSet presAssocID="{8754544B-ADA3-4D38-8A32-839DA8D9A387}" presName="composite" presStyleCnt="0"/>
      <dgm:spPr/>
    </dgm:pt>
    <dgm:pt modelId="{D21A5B67-27EB-469B-BAAB-8C1DEFFE093F}" type="pres">
      <dgm:prSet presAssocID="{8754544B-ADA3-4D38-8A32-839DA8D9A387}" presName="bentUpArrow1" presStyleLbl="alignImgPlace1" presStyleIdx="2" presStyleCnt="6" custScaleX="162822" custLinFactX="-86220" custLinFactNeighborX="-100000" custLinFactNeighborY="0"/>
      <dgm:spPr/>
    </dgm:pt>
    <dgm:pt modelId="{B843240D-6248-4A30-B528-1B468BF05B6A}" type="pres">
      <dgm:prSet presAssocID="{8754544B-ADA3-4D38-8A32-839DA8D9A387}" presName="ParentText" presStyleLbl="node1" presStyleIdx="2" presStyleCnt="7" custLinFactX="-41591" custLinFactNeighborX="-100000" custLinFactNeighborY="-6099">
        <dgm:presLayoutVars>
          <dgm:chMax val="1"/>
          <dgm:chPref val="1"/>
          <dgm:bulletEnabled val="1"/>
        </dgm:presLayoutVars>
      </dgm:prSet>
      <dgm:spPr/>
    </dgm:pt>
    <dgm:pt modelId="{6BE8DB93-F182-43F5-820C-38630535CD9C}" type="pres">
      <dgm:prSet presAssocID="{8754544B-ADA3-4D38-8A32-839DA8D9A387}" presName="ChildText" presStyleLbl="revTx" presStyleIdx="2" presStyleCnt="7" custLinFactX="-65833" custLinFactNeighborX="-100000" custLinFactNeighborY="-58163">
        <dgm:presLayoutVars>
          <dgm:chMax val="0"/>
          <dgm:chPref val="0"/>
          <dgm:bulletEnabled val="1"/>
        </dgm:presLayoutVars>
      </dgm:prSet>
      <dgm:spPr/>
    </dgm:pt>
    <dgm:pt modelId="{ABD79486-2DE7-438B-A26F-BC4DDA228B4F}" type="pres">
      <dgm:prSet presAssocID="{3063FA66-6545-4F13-A37D-0DE9569ED0F4}" presName="sibTrans" presStyleCnt="0"/>
      <dgm:spPr/>
    </dgm:pt>
    <dgm:pt modelId="{D6EB36AA-C8EB-4BBB-85FA-550CF05CB979}" type="pres">
      <dgm:prSet presAssocID="{40AE2A78-4BF1-4748-87D5-985077FD5A66}" presName="composite" presStyleCnt="0"/>
      <dgm:spPr/>
    </dgm:pt>
    <dgm:pt modelId="{F707050A-D9F0-4315-97E0-6EEC3CCA29B9}" type="pres">
      <dgm:prSet presAssocID="{40AE2A78-4BF1-4748-87D5-985077FD5A66}" presName="bentUpArrow1" presStyleLbl="alignImgPlace1" presStyleIdx="3" presStyleCnt="6" custScaleX="164412" custLinFactX="-17835" custLinFactNeighborX="-100000" custLinFactNeighborY="3593"/>
      <dgm:spPr/>
    </dgm:pt>
    <dgm:pt modelId="{722A7AE5-C1BB-46E2-B232-BD88D98258DF}" type="pres">
      <dgm:prSet presAssocID="{40AE2A78-4BF1-4748-87D5-985077FD5A66}" presName="ParentText" presStyleLbl="node1" presStyleIdx="3" presStyleCnt="7" custLinFactX="-13130" custLinFactNeighborX="-100000" custLinFactNeighborY="0">
        <dgm:presLayoutVars>
          <dgm:chMax val="1"/>
          <dgm:chPref val="1"/>
          <dgm:bulletEnabled val="1"/>
        </dgm:presLayoutVars>
      </dgm:prSet>
      <dgm:spPr/>
    </dgm:pt>
    <dgm:pt modelId="{0EF5BEAE-90A5-4473-B651-D0B7363E8FF6}" type="pres">
      <dgm:prSet presAssocID="{40AE2A78-4BF1-4748-87D5-985077FD5A66}" presName="ChildText" presStyleLbl="revTx" presStyleIdx="3" presStyleCnt="7" custScaleX="79416" custLinFactX="-67295" custLinFactNeighborX="-100000" custLinFactNeighborY="-43137">
        <dgm:presLayoutVars>
          <dgm:chMax val="0"/>
          <dgm:chPref val="0"/>
          <dgm:bulletEnabled val="1"/>
        </dgm:presLayoutVars>
      </dgm:prSet>
      <dgm:spPr/>
    </dgm:pt>
    <dgm:pt modelId="{C5B3D16F-B8B1-4CC3-A233-8AD721CAD294}" type="pres">
      <dgm:prSet presAssocID="{B552BC35-C978-4529-924C-E8F96AF00186}" presName="sibTrans" presStyleCnt="0"/>
      <dgm:spPr/>
    </dgm:pt>
    <dgm:pt modelId="{B097C47A-4360-404A-9609-917CDF90A44D}" type="pres">
      <dgm:prSet presAssocID="{B53C96E9-C8DC-49DB-B2A4-BA71D8239340}" presName="composite" presStyleCnt="0"/>
      <dgm:spPr/>
    </dgm:pt>
    <dgm:pt modelId="{B37331AE-ABCB-427A-B99E-9AB1683AD1AD}" type="pres">
      <dgm:prSet presAssocID="{B53C96E9-C8DC-49DB-B2A4-BA71D8239340}" presName="bentUpArrow1" presStyleLbl="alignImgPlace1" presStyleIdx="4" presStyleCnt="6" custScaleX="308851" custScaleY="103770" custLinFactNeighborX="-22829" custLinFactNeighborY="27009"/>
      <dgm:spPr/>
    </dgm:pt>
    <dgm:pt modelId="{31B5E7DF-A49F-499D-BFEC-773D4B548549}" type="pres">
      <dgm:prSet presAssocID="{B53C96E9-C8DC-49DB-B2A4-BA71D8239340}" presName="ParentText" presStyleLbl="node1" presStyleIdx="4" presStyleCnt="7" custScaleX="173588" custLinFactY="-34205" custLinFactNeighborX="-31685" custLinFactNeighborY="-100000">
        <dgm:presLayoutVars>
          <dgm:chMax val="1"/>
          <dgm:chPref val="1"/>
          <dgm:bulletEnabled val="1"/>
        </dgm:presLayoutVars>
      </dgm:prSet>
      <dgm:spPr/>
    </dgm:pt>
    <dgm:pt modelId="{9A6047B5-0E97-4FDE-8178-C0B05737B307}" type="pres">
      <dgm:prSet presAssocID="{B53C96E9-C8DC-49DB-B2A4-BA71D8239340}" presName="ChildText" presStyleLbl="revTx" presStyleIdx="4" presStyleCnt="7" custScaleX="193279" custScaleY="103184" custLinFactY="-81083" custLinFactNeighborX="69274" custLinFactNeighborY="-100000">
        <dgm:presLayoutVars>
          <dgm:chMax val="0"/>
          <dgm:chPref val="0"/>
          <dgm:bulletEnabled val="1"/>
        </dgm:presLayoutVars>
      </dgm:prSet>
      <dgm:spPr/>
    </dgm:pt>
    <dgm:pt modelId="{C7FCFE32-1FB9-4CF7-9277-D7EAA9399237}" type="pres">
      <dgm:prSet presAssocID="{4F5F713C-3C04-4F7D-97DB-BC2B4047B6B9}" presName="sibTrans" presStyleCnt="0"/>
      <dgm:spPr/>
    </dgm:pt>
    <dgm:pt modelId="{C2122AE2-E07F-4741-B484-D127D94CD934}" type="pres">
      <dgm:prSet presAssocID="{C4109DB2-C083-466A-B18D-8320E2C9F52C}" presName="composite" presStyleCnt="0"/>
      <dgm:spPr/>
    </dgm:pt>
    <dgm:pt modelId="{AABDEA1D-BBF5-4D71-B605-50202A020BE5}" type="pres">
      <dgm:prSet presAssocID="{C4109DB2-C083-466A-B18D-8320E2C9F52C}" presName="bentUpArrow1" presStyleLbl="alignImgPlace1" presStyleIdx="5" presStyleCnt="6" custScaleX="118886" custScaleY="62740" custLinFactX="-43585" custLinFactY="-54127" custLinFactNeighborX="-100000" custLinFactNeighborY="-100000"/>
      <dgm:spPr/>
    </dgm:pt>
    <dgm:pt modelId="{E10D6829-B74E-41DC-9AFC-B6FF0A0F3F2A}" type="pres">
      <dgm:prSet presAssocID="{C4109DB2-C083-466A-B18D-8320E2C9F52C}" presName="ParentText" presStyleLbl="node1" presStyleIdx="5" presStyleCnt="7" custScaleX="139491" custLinFactY="-31873" custLinFactNeighborX="-76328" custLinFactNeighborY="-100000">
        <dgm:presLayoutVars>
          <dgm:chMax val="1"/>
          <dgm:chPref val="1"/>
          <dgm:bulletEnabled val="1"/>
        </dgm:presLayoutVars>
      </dgm:prSet>
      <dgm:spPr/>
    </dgm:pt>
    <dgm:pt modelId="{9C6C74D0-9BAD-4A87-A5D6-229CD716433B}" type="pres">
      <dgm:prSet presAssocID="{C4109DB2-C083-466A-B18D-8320E2C9F52C}" presName="ChildText" presStyleLbl="revTx" presStyleIdx="5" presStyleCnt="7" custScaleX="206847" custLinFactY="-100000" custLinFactNeighborX="878" custLinFactNeighborY="-110902">
        <dgm:presLayoutVars>
          <dgm:chMax val="0"/>
          <dgm:chPref val="0"/>
          <dgm:bulletEnabled val="1"/>
        </dgm:presLayoutVars>
      </dgm:prSet>
      <dgm:spPr/>
    </dgm:pt>
    <dgm:pt modelId="{CCAB6EC0-5E56-4680-A1E7-43D1D984283F}" type="pres">
      <dgm:prSet presAssocID="{6C1461F3-DED2-4BD4-9057-625A74742D2D}" presName="sibTrans" presStyleCnt="0"/>
      <dgm:spPr/>
    </dgm:pt>
    <dgm:pt modelId="{C48EA33F-6518-48EB-8B6E-94584D3F6073}" type="pres">
      <dgm:prSet presAssocID="{A3ADFDE1-B14D-480E-9C6E-C96A54C17883}" presName="composite" presStyleCnt="0"/>
      <dgm:spPr/>
    </dgm:pt>
    <dgm:pt modelId="{F6CB7570-1CA8-4681-8D3A-8B7D396329C3}" type="pres">
      <dgm:prSet presAssocID="{A3ADFDE1-B14D-480E-9C6E-C96A54C17883}" presName="ParentText" presStyleLbl="node1" presStyleIdx="6" presStyleCnt="7" custLinFactNeighborX="6748" custLinFactNeighborY="-82439">
        <dgm:presLayoutVars>
          <dgm:chMax val="1"/>
          <dgm:chPref val="1"/>
          <dgm:bulletEnabled val="1"/>
        </dgm:presLayoutVars>
      </dgm:prSet>
      <dgm:spPr/>
    </dgm:pt>
    <dgm:pt modelId="{7CB77716-8476-4AB6-B2EC-FCFF79AD1316}" type="pres">
      <dgm:prSet presAssocID="{A3ADFDE1-B14D-480E-9C6E-C96A54C17883}" presName="FinalChildText" presStyleLbl="revTx" presStyleIdx="6" presStyleCnt="7" custScaleX="175621" custLinFactNeighborX="77637" custLinFactNeighborY="-88857">
        <dgm:presLayoutVars>
          <dgm:chMax val="0"/>
          <dgm:chPref val="0"/>
          <dgm:bulletEnabled val="1"/>
        </dgm:presLayoutVars>
      </dgm:prSet>
      <dgm:spPr/>
    </dgm:pt>
  </dgm:ptLst>
  <dgm:cxnLst>
    <dgm:cxn modelId="{03C74206-C04D-41CF-837C-D9E23E93753B}" type="presOf" srcId="{22F68E6C-D5B5-4A90-A5A3-8AE7C824C16E}" destId="{9C6C74D0-9BAD-4A87-A5D6-229CD716433B}" srcOrd="0" destOrd="0" presId="urn:microsoft.com/office/officeart/2005/8/layout/StepDownProcess"/>
    <dgm:cxn modelId="{B5643808-9B44-4EF7-A8F3-2910C0873C40}" type="presOf" srcId="{9879CBEE-5D5E-4E4E-B357-C07256A6179E}" destId="{7CB77716-8476-4AB6-B2EC-FCFF79AD1316}" srcOrd="0" destOrd="0" presId="urn:microsoft.com/office/officeart/2005/8/layout/StepDownProcess"/>
    <dgm:cxn modelId="{BD04BD0C-25F2-4D13-8099-C69CC3D34B59}" srcId="{C3EE4DE5-EC7D-4AFE-A654-B30EFCA8A213}" destId="{A3ADFDE1-B14D-480E-9C6E-C96A54C17883}" srcOrd="6" destOrd="0" parTransId="{C3EA3DAD-FE27-4116-83D5-78E3FF2FFA28}" sibTransId="{48C88C74-28BF-4175-82BB-00FC8F998F4F}"/>
    <dgm:cxn modelId="{25B7D60D-6A9C-4948-884A-1FA416ECA73D}" srcId="{C3EE4DE5-EC7D-4AFE-A654-B30EFCA8A213}" destId="{E4A9E4AA-ED61-4D4A-B1A3-A28F13C3E707}" srcOrd="0" destOrd="0" parTransId="{C29C4A6B-C86E-47F3-A3D3-9D13E382FABA}" sibTransId="{A16AE03F-1F2C-460B-B5EA-FAECCADCA790}"/>
    <dgm:cxn modelId="{E6478D0E-BED2-4C4C-AEC3-3A6CF1969126}" type="presOf" srcId="{40743718-58E1-4857-98B7-BCC142779255}" destId="{9C6C74D0-9BAD-4A87-A5D6-229CD716433B}" srcOrd="0" destOrd="1" presId="urn:microsoft.com/office/officeart/2005/8/layout/StepDownProcess"/>
    <dgm:cxn modelId="{DA6F9B13-CC23-4643-8CAF-9D3D97DEDC99}" type="presOf" srcId="{B1EF0569-715D-4A36-AC13-E0E687FF1716}" destId="{0EF5BEAE-90A5-4473-B651-D0B7363E8FF6}" srcOrd="0" destOrd="0" presId="urn:microsoft.com/office/officeart/2005/8/layout/StepDownProcess"/>
    <dgm:cxn modelId="{BE071B16-2E94-4C3A-BCB5-B74405041417}" srcId="{A3ADFDE1-B14D-480E-9C6E-C96A54C17883}" destId="{9879CBEE-5D5E-4E4E-B357-C07256A6179E}" srcOrd="0" destOrd="0" parTransId="{5A2E4A9D-FE55-4070-94D9-DCF616711085}" sibTransId="{3BBB17CD-5C2A-421B-A029-6DFBAF282609}"/>
    <dgm:cxn modelId="{1229FE17-B94D-443B-89C9-A133FA1D1ADD}" type="presOf" srcId="{8367AC83-1AA0-43D0-8611-35214ADFCA17}" destId="{7CB77716-8476-4AB6-B2EC-FCFF79AD1316}" srcOrd="0" destOrd="1" presId="urn:microsoft.com/office/officeart/2005/8/layout/StepDownProcess"/>
    <dgm:cxn modelId="{A99C211B-9BAC-434C-AD5A-2B92F60F74AF}" srcId="{40AE2A78-4BF1-4748-87D5-985077FD5A66}" destId="{00953E04-7ABE-4161-8BC9-ED3219B01593}" srcOrd="1" destOrd="0" parTransId="{AFFB0DDF-F7C5-41DF-80F9-D13AF9E17613}" sibTransId="{5080CAF7-9A2D-487D-91DD-00A6D926E30C}"/>
    <dgm:cxn modelId="{20C07728-4111-47AB-B685-DB2BC70B3256}" srcId="{8754544B-ADA3-4D38-8A32-839DA8D9A387}" destId="{A9EF7696-93EA-4E8C-9EF3-949FD28913E8}" srcOrd="1" destOrd="0" parTransId="{3BCD5EB6-BA3C-4572-B623-B4D6BEB5F337}" sibTransId="{B2D8B02F-22E7-47A4-8A23-B60705C4CDD8}"/>
    <dgm:cxn modelId="{B3128234-5DDC-435C-862E-F5BBCB0D8B4F}" srcId="{C3EE4DE5-EC7D-4AFE-A654-B30EFCA8A213}" destId="{398D5F91-2048-454A-88AE-5E512F561866}" srcOrd="1" destOrd="0" parTransId="{0EBFF282-3324-4B6E-96E2-A3AD1F885C6C}" sibTransId="{FAD886D7-26CC-4868-B76E-623B46AF2410}"/>
    <dgm:cxn modelId="{E2603635-032D-4043-99EA-8C39A8CC0901}" type="presOf" srcId="{D18BBAA2-1982-4FCF-9F8F-91618053D2BA}" destId="{00D2CCD0-498B-4C74-84CC-6700E9CC5C14}" srcOrd="0" destOrd="1" presId="urn:microsoft.com/office/officeart/2005/8/layout/StepDownProcess"/>
    <dgm:cxn modelId="{00477837-DD04-4D59-9AE8-47CCB808E10C}" type="presOf" srcId="{612146ED-B772-4FD5-BE7D-F84074DE4E85}" destId="{9A6047B5-0E97-4FDE-8178-C0B05737B307}" srcOrd="0" destOrd="1" presId="urn:microsoft.com/office/officeart/2005/8/layout/StepDownProcess"/>
    <dgm:cxn modelId="{0732C23D-3581-4B51-81AD-66105A256757}" srcId="{E4A9E4AA-ED61-4D4A-B1A3-A28F13C3E707}" destId="{4F550077-EF90-4F7D-ABF4-C8ECF8DDEC17}" srcOrd="0" destOrd="0" parTransId="{A1F01B86-EC6C-49C8-A9F8-014563C82BD9}" sibTransId="{4FE175BB-DE57-4FDA-87B1-07BE32B2BD4A}"/>
    <dgm:cxn modelId="{27E71262-5413-44AD-B101-ACCEDE836EC7}" srcId="{C3EE4DE5-EC7D-4AFE-A654-B30EFCA8A213}" destId="{B53C96E9-C8DC-49DB-B2A4-BA71D8239340}" srcOrd="4" destOrd="0" parTransId="{DB7323B6-2DFA-457A-A383-08ABA24FF11E}" sibTransId="{4F5F713C-3C04-4F7D-97DB-BC2B4047B6B9}"/>
    <dgm:cxn modelId="{780D7744-91BE-4202-BE89-C3180B07D2ED}" type="presOf" srcId="{E4A9E4AA-ED61-4D4A-B1A3-A28F13C3E707}" destId="{4A995D7B-AD00-49A5-BC0B-F140D451BBD1}" srcOrd="0" destOrd="0" presId="urn:microsoft.com/office/officeart/2005/8/layout/StepDownProcess"/>
    <dgm:cxn modelId="{82BDC570-C725-48C4-85CC-73F5B2FCFC2F}" type="presOf" srcId="{00D7B5B6-D6AF-4A89-83A5-8E079A2F9A36}" destId="{6BE8DB93-F182-43F5-820C-38630535CD9C}" srcOrd="0" destOrd="0" presId="urn:microsoft.com/office/officeart/2005/8/layout/StepDownProcess"/>
    <dgm:cxn modelId="{12883352-1D93-4D12-87CD-862F7ACB70C0}" type="presOf" srcId="{398D5F91-2048-454A-88AE-5E512F561866}" destId="{BC0FC84A-FC80-418A-A040-2D8B9B83A316}" srcOrd="0" destOrd="0" presId="urn:microsoft.com/office/officeart/2005/8/layout/StepDownProcess"/>
    <dgm:cxn modelId="{A0462174-B498-4312-830E-47D570769E6F}" srcId="{B53C96E9-C8DC-49DB-B2A4-BA71D8239340}" destId="{612146ED-B772-4FD5-BE7D-F84074DE4E85}" srcOrd="1" destOrd="0" parTransId="{D89699C0-2CA1-4174-8DD2-D3B0F5858A9C}" sibTransId="{B7CC5F12-4A36-4AE4-A04A-D34D252B670F}"/>
    <dgm:cxn modelId="{1904CB75-342C-4843-850D-76C574B961A9}" type="presOf" srcId="{40AE2A78-4BF1-4748-87D5-985077FD5A66}" destId="{722A7AE5-C1BB-46E2-B232-BD88D98258DF}" srcOrd="0" destOrd="0" presId="urn:microsoft.com/office/officeart/2005/8/layout/StepDownProcess"/>
    <dgm:cxn modelId="{C51C3A57-9DFF-4B50-8611-587D2F6C95D7}" type="presOf" srcId="{00953E04-7ABE-4161-8BC9-ED3219B01593}" destId="{0EF5BEAE-90A5-4473-B651-D0B7363E8FF6}" srcOrd="0" destOrd="1" presId="urn:microsoft.com/office/officeart/2005/8/layout/StepDownProcess"/>
    <dgm:cxn modelId="{38B6A779-CE3B-4A6E-B647-382A90CDB819}" srcId="{C3EE4DE5-EC7D-4AFE-A654-B30EFCA8A213}" destId="{8754544B-ADA3-4D38-8A32-839DA8D9A387}" srcOrd="2" destOrd="0" parTransId="{0BF40C37-4907-4749-9372-B4577DC50C70}" sibTransId="{3063FA66-6545-4F13-A37D-0DE9569ED0F4}"/>
    <dgm:cxn modelId="{50E6708F-CD28-432C-B6E7-B7FCB83EF4A6}" type="presOf" srcId="{4F550077-EF90-4F7D-ABF4-C8ECF8DDEC17}" destId="{00D2CCD0-498B-4C74-84CC-6700E9CC5C14}" srcOrd="0" destOrd="0" presId="urn:microsoft.com/office/officeart/2005/8/layout/StepDownProcess"/>
    <dgm:cxn modelId="{27BA3791-55FF-401E-9D43-9BBC2F2B709D}" type="presOf" srcId="{F387976A-289F-4C0B-933E-4EB0F0BAED2B}" destId="{9A6047B5-0E97-4FDE-8178-C0B05737B307}" srcOrd="0" destOrd="0" presId="urn:microsoft.com/office/officeart/2005/8/layout/StepDownProcess"/>
    <dgm:cxn modelId="{020AE295-2FE4-4642-A1DC-C838DA2A6086}" srcId="{C4109DB2-C083-466A-B18D-8320E2C9F52C}" destId="{22F68E6C-D5B5-4A90-A5A3-8AE7C824C16E}" srcOrd="0" destOrd="0" parTransId="{D5F6202A-1177-41BA-B0E6-D4A47E7A62D3}" sibTransId="{6AD70CD0-E4CF-4DF4-89D5-4D43F25A03A4}"/>
    <dgm:cxn modelId="{D989FE98-5C00-4702-BEDD-9B30422D640F}" type="presOf" srcId="{A9EF7696-93EA-4E8C-9EF3-949FD28913E8}" destId="{6BE8DB93-F182-43F5-820C-38630535CD9C}" srcOrd="0" destOrd="1" presId="urn:microsoft.com/office/officeart/2005/8/layout/StepDownProcess"/>
    <dgm:cxn modelId="{C8928FAD-B523-4DEE-AD1D-86216B471169}" srcId="{C4109DB2-C083-466A-B18D-8320E2C9F52C}" destId="{40743718-58E1-4857-98B7-BCC142779255}" srcOrd="1" destOrd="0" parTransId="{176CA82C-FE58-4AA2-B129-7B9A459F95D5}" sibTransId="{F2C557B9-4630-4CB9-A632-B6B757BA1361}"/>
    <dgm:cxn modelId="{7119B7B0-3927-4001-9BDE-7ACC5CB81E97}" srcId="{C3EE4DE5-EC7D-4AFE-A654-B30EFCA8A213}" destId="{C4109DB2-C083-466A-B18D-8320E2C9F52C}" srcOrd="5" destOrd="0" parTransId="{2ECFBD53-77F6-423D-AB10-C87CD8896B79}" sibTransId="{6C1461F3-DED2-4BD4-9057-625A74742D2D}"/>
    <dgm:cxn modelId="{77FF26B8-47B8-446B-AD10-66EFC2488BAE}" srcId="{8754544B-ADA3-4D38-8A32-839DA8D9A387}" destId="{00D7B5B6-D6AF-4A89-83A5-8E079A2F9A36}" srcOrd="0" destOrd="0" parTransId="{AB1A42D6-8AE5-445A-93F1-5E61B3543D76}" sibTransId="{529E4679-698B-4673-A9A1-8D9309F973FF}"/>
    <dgm:cxn modelId="{A74ADEB8-BAB6-4E33-94B6-CF4A29E5F92A}" srcId="{E4A9E4AA-ED61-4D4A-B1A3-A28F13C3E707}" destId="{D18BBAA2-1982-4FCF-9F8F-91618053D2BA}" srcOrd="1" destOrd="0" parTransId="{44EC5D39-3705-4E7C-B4C4-C82D0AD1B739}" sibTransId="{28ECDCF4-28FE-4D96-AA9C-E8870D9638EE}"/>
    <dgm:cxn modelId="{0F2056BE-1F42-42B6-88EE-BDDD3C5ABD48}" srcId="{A3ADFDE1-B14D-480E-9C6E-C96A54C17883}" destId="{8367AC83-1AA0-43D0-8611-35214ADFCA17}" srcOrd="1" destOrd="0" parTransId="{E08424C2-6B0F-44D1-9702-039E96584554}" sibTransId="{F376CBCE-5353-4700-AD4F-4B2B7D82ED23}"/>
    <dgm:cxn modelId="{B5D904CF-6B36-49A3-A8D3-EAF3F22E1769}" type="presOf" srcId="{8754544B-ADA3-4D38-8A32-839DA8D9A387}" destId="{B843240D-6248-4A30-B528-1B468BF05B6A}" srcOrd="0" destOrd="0" presId="urn:microsoft.com/office/officeart/2005/8/layout/StepDownProcess"/>
    <dgm:cxn modelId="{B67ECDD3-4E75-4501-90E8-D2DDDD37F852}" type="presOf" srcId="{A3ADFDE1-B14D-480E-9C6E-C96A54C17883}" destId="{F6CB7570-1CA8-4681-8D3A-8B7D396329C3}" srcOrd="0" destOrd="0" presId="urn:microsoft.com/office/officeart/2005/8/layout/StepDownProcess"/>
    <dgm:cxn modelId="{70EEEAD6-8DEC-4234-BA77-61EF817FF4CB}" type="presOf" srcId="{B53C96E9-C8DC-49DB-B2A4-BA71D8239340}" destId="{31B5E7DF-A49F-499D-BFEC-773D4B548549}" srcOrd="0" destOrd="0" presId="urn:microsoft.com/office/officeart/2005/8/layout/StepDownProcess"/>
    <dgm:cxn modelId="{B89EE4DC-B3BD-4318-8348-8CAD0BE601E4}" type="presOf" srcId="{C4109DB2-C083-466A-B18D-8320E2C9F52C}" destId="{E10D6829-B74E-41DC-9AFC-B6FF0A0F3F2A}" srcOrd="0" destOrd="0" presId="urn:microsoft.com/office/officeart/2005/8/layout/StepDownProcess"/>
    <dgm:cxn modelId="{61DC40E1-EE3B-4BAE-A993-66DD9A96C17C}" srcId="{B53C96E9-C8DC-49DB-B2A4-BA71D8239340}" destId="{F387976A-289F-4C0B-933E-4EB0F0BAED2B}" srcOrd="0" destOrd="0" parTransId="{B6AC9B4D-1153-4808-B323-E27072E3ABA6}" sibTransId="{5C88A24F-DC00-4C9C-9055-18A35B0C29C3}"/>
    <dgm:cxn modelId="{1D032AEC-AEDC-439C-8D00-3D350A7A3A78}" type="presOf" srcId="{C3EE4DE5-EC7D-4AFE-A654-B30EFCA8A213}" destId="{A569B9DE-B277-4BDF-A82B-65BAE1EC261F}" srcOrd="0" destOrd="0" presId="urn:microsoft.com/office/officeart/2005/8/layout/StepDownProcess"/>
    <dgm:cxn modelId="{3D2178EE-7F48-435D-B5CE-01499233E020}" srcId="{C3EE4DE5-EC7D-4AFE-A654-B30EFCA8A213}" destId="{40AE2A78-4BF1-4748-87D5-985077FD5A66}" srcOrd="3" destOrd="0" parTransId="{DFFA2368-05AF-4CA9-9603-BB8BE3324F21}" sibTransId="{B552BC35-C978-4529-924C-E8F96AF00186}"/>
    <dgm:cxn modelId="{839614F0-A801-4B2D-9C68-02413F6DD47B}" srcId="{40AE2A78-4BF1-4748-87D5-985077FD5A66}" destId="{B1EF0569-715D-4A36-AC13-E0E687FF1716}" srcOrd="0" destOrd="0" parTransId="{4FAE64AC-5010-4F17-A3A2-EA765467E63A}" sibTransId="{44AF42ED-6723-48E7-98B3-81B98E672BD0}"/>
    <dgm:cxn modelId="{B5593389-1CB9-4EBE-873A-7311D6CE335E}" type="presParOf" srcId="{A569B9DE-B277-4BDF-A82B-65BAE1EC261F}" destId="{C39C7D09-0095-454C-B584-D9369134A71B}" srcOrd="0" destOrd="0" presId="urn:microsoft.com/office/officeart/2005/8/layout/StepDownProcess"/>
    <dgm:cxn modelId="{9FEAE33A-4018-406B-A8DE-6FB3295EF870}" type="presParOf" srcId="{C39C7D09-0095-454C-B584-D9369134A71B}" destId="{CF86CC2B-1C90-4DA1-B0AF-2ADF9238AC7C}" srcOrd="0" destOrd="0" presId="urn:microsoft.com/office/officeart/2005/8/layout/StepDownProcess"/>
    <dgm:cxn modelId="{0CC441F5-0E41-4A2A-9CA6-185EE03F5AF5}" type="presParOf" srcId="{C39C7D09-0095-454C-B584-D9369134A71B}" destId="{4A995D7B-AD00-49A5-BC0B-F140D451BBD1}" srcOrd="1" destOrd="0" presId="urn:microsoft.com/office/officeart/2005/8/layout/StepDownProcess"/>
    <dgm:cxn modelId="{7F9E375D-523A-4B92-ACE5-29AAC77F0280}" type="presParOf" srcId="{C39C7D09-0095-454C-B584-D9369134A71B}" destId="{00D2CCD0-498B-4C74-84CC-6700E9CC5C14}" srcOrd="2" destOrd="0" presId="urn:microsoft.com/office/officeart/2005/8/layout/StepDownProcess"/>
    <dgm:cxn modelId="{C30F3B61-BB1D-4182-A0BE-F89A1D61E757}" type="presParOf" srcId="{A569B9DE-B277-4BDF-A82B-65BAE1EC261F}" destId="{C3C3AC33-B829-4E9A-87A2-6C5FCBA3EA8B}" srcOrd="1" destOrd="0" presId="urn:microsoft.com/office/officeart/2005/8/layout/StepDownProcess"/>
    <dgm:cxn modelId="{58F672C7-95F0-4654-9EB4-BDD0FE4EE995}" type="presParOf" srcId="{A569B9DE-B277-4BDF-A82B-65BAE1EC261F}" destId="{FE4E4A1C-01D1-436C-8187-0B31D29A08DA}" srcOrd="2" destOrd="0" presId="urn:microsoft.com/office/officeart/2005/8/layout/StepDownProcess"/>
    <dgm:cxn modelId="{237A85AA-2BC0-4ACA-AA4F-0C6A985E53BF}" type="presParOf" srcId="{FE4E4A1C-01D1-436C-8187-0B31D29A08DA}" destId="{0ED3A885-EC32-4F34-B10E-DF2BEB5BA691}" srcOrd="0" destOrd="0" presId="urn:microsoft.com/office/officeart/2005/8/layout/StepDownProcess"/>
    <dgm:cxn modelId="{B1C9704A-3A61-48FE-855E-6BF6303F803F}" type="presParOf" srcId="{FE4E4A1C-01D1-436C-8187-0B31D29A08DA}" destId="{BC0FC84A-FC80-418A-A040-2D8B9B83A316}" srcOrd="1" destOrd="0" presId="urn:microsoft.com/office/officeart/2005/8/layout/StepDownProcess"/>
    <dgm:cxn modelId="{038AB100-55E3-4D65-A052-F746EDC1370F}" type="presParOf" srcId="{FE4E4A1C-01D1-436C-8187-0B31D29A08DA}" destId="{DCA4CFD4-B2DA-4728-851D-CB23DBD60901}" srcOrd="2" destOrd="0" presId="urn:microsoft.com/office/officeart/2005/8/layout/StepDownProcess"/>
    <dgm:cxn modelId="{AF42DC29-8F37-4759-B08B-BCF456247EE3}" type="presParOf" srcId="{A569B9DE-B277-4BDF-A82B-65BAE1EC261F}" destId="{F371B59E-7041-4D85-BF60-8D43FD1067E1}" srcOrd="3" destOrd="0" presId="urn:microsoft.com/office/officeart/2005/8/layout/StepDownProcess"/>
    <dgm:cxn modelId="{8164B61F-A568-4E7D-BD29-9605D9A5E5A2}" type="presParOf" srcId="{A569B9DE-B277-4BDF-A82B-65BAE1EC261F}" destId="{CFC74887-2BF1-4590-99AD-E2C7BDEC1664}" srcOrd="4" destOrd="0" presId="urn:microsoft.com/office/officeart/2005/8/layout/StepDownProcess"/>
    <dgm:cxn modelId="{1F47D8AB-EC1F-4B83-86CA-B1E5777D9FD9}" type="presParOf" srcId="{CFC74887-2BF1-4590-99AD-E2C7BDEC1664}" destId="{D21A5B67-27EB-469B-BAAB-8C1DEFFE093F}" srcOrd="0" destOrd="0" presId="urn:microsoft.com/office/officeart/2005/8/layout/StepDownProcess"/>
    <dgm:cxn modelId="{C07DB876-5AE6-45F1-83A1-69A4819B9DFE}" type="presParOf" srcId="{CFC74887-2BF1-4590-99AD-E2C7BDEC1664}" destId="{B843240D-6248-4A30-B528-1B468BF05B6A}" srcOrd="1" destOrd="0" presId="urn:microsoft.com/office/officeart/2005/8/layout/StepDownProcess"/>
    <dgm:cxn modelId="{B24C2208-42E9-4683-A621-619F7914C739}" type="presParOf" srcId="{CFC74887-2BF1-4590-99AD-E2C7BDEC1664}" destId="{6BE8DB93-F182-43F5-820C-38630535CD9C}" srcOrd="2" destOrd="0" presId="urn:microsoft.com/office/officeart/2005/8/layout/StepDownProcess"/>
    <dgm:cxn modelId="{45699423-7DBF-4ADB-BF06-FC4F5EDC9174}" type="presParOf" srcId="{A569B9DE-B277-4BDF-A82B-65BAE1EC261F}" destId="{ABD79486-2DE7-438B-A26F-BC4DDA228B4F}" srcOrd="5" destOrd="0" presId="urn:microsoft.com/office/officeart/2005/8/layout/StepDownProcess"/>
    <dgm:cxn modelId="{0FFA1290-6E13-4622-AB0E-445A71546C28}" type="presParOf" srcId="{A569B9DE-B277-4BDF-A82B-65BAE1EC261F}" destId="{D6EB36AA-C8EB-4BBB-85FA-550CF05CB979}" srcOrd="6" destOrd="0" presId="urn:microsoft.com/office/officeart/2005/8/layout/StepDownProcess"/>
    <dgm:cxn modelId="{A5A34B21-B923-487F-BA9C-6E4DC476B045}" type="presParOf" srcId="{D6EB36AA-C8EB-4BBB-85FA-550CF05CB979}" destId="{F707050A-D9F0-4315-97E0-6EEC3CCA29B9}" srcOrd="0" destOrd="0" presId="urn:microsoft.com/office/officeart/2005/8/layout/StepDownProcess"/>
    <dgm:cxn modelId="{FFAC1EB6-CB21-4E0F-8A58-ABE04B10D822}" type="presParOf" srcId="{D6EB36AA-C8EB-4BBB-85FA-550CF05CB979}" destId="{722A7AE5-C1BB-46E2-B232-BD88D98258DF}" srcOrd="1" destOrd="0" presId="urn:microsoft.com/office/officeart/2005/8/layout/StepDownProcess"/>
    <dgm:cxn modelId="{FD28BEA2-67E6-42D7-B7DC-B407CFD76647}" type="presParOf" srcId="{D6EB36AA-C8EB-4BBB-85FA-550CF05CB979}" destId="{0EF5BEAE-90A5-4473-B651-D0B7363E8FF6}" srcOrd="2" destOrd="0" presId="urn:microsoft.com/office/officeart/2005/8/layout/StepDownProcess"/>
    <dgm:cxn modelId="{D99FC8C8-A63A-429F-8C50-B95D788E3DD2}" type="presParOf" srcId="{A569B9DE-B277-4BDF-A82B-65BAE1EC261F}" destId="{C5B3D16F-B8B1-4CC3-A233-8AD721CAD294}" srcOrd="7" destOrd="0" presId="urn:microsoft.com/office/officeart/2005/8/layout/StepDownProcess"/>
    <dgm:cxn modelId="{6DD7A227-1F6F-48D5-ABEB-E4695FBC5AFE}" type="presParOf" srcId="{A569B9DE-B277-4BDF-A82B-65BAE1EC261F}" destId="{B097C47A-4360-404A-9609-917CDF90A44D}" srcOrd="8" destOrd="0" presId="urn:microsoft.com/office/officeart/2005/8/layout/StepDownProcess"/>
    <dgm:cxn modelId="{EB3DE912-BE99-4988-A247-E525DDC56E19}" type="presParOf" srcId="{B097C47A-4360-404A-9609-917CDF90A44D}" destId="{B37331AE-ABCB-427A-B99E-9AB1683AD1AD}" srcOrd="0" destOrd="0" presId="urn:microsoft.com/office/officeart/2005/8/layout/StepDownProcess"/>
    <dgm:cxn modelId="{7CE12E0E-16BA-41BF-BCEF-2DC9F8344B04}" type="presParOf" srcId="{B097C47A-4360-404A-9609-917CDF90A44D}" destId="{31B5E7DF-A49F-499D-BFEC-773D4B548549}" srcOrd="1" destOrd="0" presId="urn:microsoft.com/office/officeart/2005/8/layout/StepDownProcess"/>
    <dgm:cxn modelId="{D5A532B4-A6C1-4F69-96A8-38FF90645C6F}" type="presParOf" srcId="{B097C47A-4360-404A-9609-917CDF90A44D}" destId="{9A6047B5-0E97-4FDE-8178-C0B05737B307}" srcOrd="2" destOrd="0" presId="urn:microsoft.com/office/officeart/2005/8/layout/StepDownProcess"/>
    <dgm:cxn modelId="{827FF85C-9E4E-4ACA-8159-0285DFC83BD3}" type="presParOf" srcId="{A569B9DE-B277-4BDF-A82B-65BAE1EC261F}" destId="{C7FCFE32-1FB9-4CF7-9277-D7EAA9399237}" srcOrd="9" destOrd="0" presId="urn:microsoft.com/office/officeart/2005/8/layout/StepDownProcess"/>
    <dgm:cxn modelId="{855A7D65-731C-4B1A-B42E-2B8FDA0147F1}" type="presParOf" srcId="{A569B9DE-B277-4BDF-A82B-65BAE1EC261F}" destId="{C2122AE2-E07F-4741-B484-D127D94CD934}" srcOrd="10" destOrd="0" presId="urn:microsoft.com/office/officeart/2005/8/layout/StepDownProcess"/>
    <dgm:cxn modelId="{EFCA3E83-5931-4568-BDB0-B3AAE3D508FE}" type="presParOf" srcId="{C2122AE2-E07F-4741-B484-D127D94CD934}" destId="{AABDEA1D-BBF5-4D71-B605-50202A020BE5}" srcOrd="0" destOrd="0" presId="urn:microsoft.com/office/officeart/2005/8/layout/StepDownProcess"/>
    <dgm:cxn modelId="{A5729090-657D-42ED-AFAE-7FC2C430C7E4}" type="presParOf" srcId="{C2122AE2-E07F-4741-B484-D127D94CD934}" destId="{E10D6829-B74E-41DC-9AFC-B6FF0A0F3F2A}" srcOrd="1" destOrd="0" presId="urn:microsoft.com/office/officeart/2005/8/layout/StepDownProcess"/>
    <dgm:cxn modelId="{3FDFFD10-49EA-4D8A-A655-8AA05F04A87A}" type="presParOf" srcId="{C2122AE2-E07F-4741-B484-D127D94CD934}" destId="{9C6C74D0-9BAD-4A87-A5D6-229CD716433B}" srcOrd="2" destOrd="0" presId="urn:microsoft.com/office/officeart/2005/8/layout/StepDownProcess"/>
    <dgm:cxn modelId="{DDD0AF6B-82ED-4B8F-8B36-5F01D56D77B4}" type="presParOf" srcId="{A569B9DE-B277-4BDF-A82B-65BAE1EC261F}" destId="{CCAB6EC0-5E56-4680-A1E7-43D1D984283F}" srcOrd="11" destOrd="0" presId="urn:microsoft.com/office/officeart/2005/8/layout/StepDownProcess"/>
    <dgm:cxn modelId="{74B1DF53-C06F-4DD1-BEF7-E4D91A718FA3}" type="presParOf" srcId="{A569B9DE-B277-4BDF-A82B-65BAE1EC261F}" destId="{C48EA33F-6518-48EB-8B6E-94584D3F6073}" srcOrd="12" destOrd="0" presId="urn:microsoft.com/office/officeart/2005/8/layout/StepDownProcess"/>
    <dgm:cxn modelId="{88EFA4C1-0EF8-4579-8764-8F68DACE76C5}" type="presParOf" srcId="{C48EA33F-6518-48EB-8B6E-94584D3F6073}" destId="{F6CB7570-1CA8-4681-8D3A-8B7D396329C3}" srcOrd="0" destOrd="0" presId="urn:microsoft.com/office/officeart/2005/8/layout/StepDownProcess"/>
    <dgm:cxn modelId="{CB3C88B4-8795-47F1-9359-F77C1AA78D1E}" type="presParOf" srcId="{C48EA33F-6518-48EB-8B6E-94584D3F6073}" destId="{7CB77716-8476-4AB6-B2EC-FCFF79AD1316}" srcOrd="1" destOrd="0" presId="urn:microsoft.com/office/officeart/2005/8/layout/StepDownProcess"/>
  </dgm:cxnLst>
  <dgm:bg>
    <a:blipFill dpi="0" rotWithShape="1">
      <a:blip xmlns:r="http://schemas.openxmlformats.org/officeDocument/2006/relationships" r:embed="rId1"/>
      <a:srcRect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17BCC-D8FA-438C-A877-226652A6EE2B}">
      <dsp:nvSpPr>
        <dsp:cNvPr id="0" name=""/>
        <dsp:cNvSpPr/>
      </dsp:nvSpPr>
      <dsp:spPr>
        <a:xfrm>
          <a:off x="0" y="150591"/>
          <a:ext cx="5371785" cy="78098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FE5518-D615-446D-BEFC-24759EC4CF7D}">
      <dsp:nvSpPr>
        <dsp:cNvPr id="0" name=""/>
        <dsp:cNvSpPr/>
      </dsp:nvSpPr>
      <dsp:spPr>
        <a:xfrm>
          <a:off x="0" y="64124"/>
          <a:ext cx="870911" cy="8709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62772-6E06-4ECA-ACEC-A9F9C8B655EB}">
      <dsp:nvSpPr>
        <dsp:cNvPr id="0" name=""/>
        <dsp:cNvSpPr/>
      </dsp:nvSpPr>
      <dsp:spPr>
        <a:xfrm>
          <a:off x="1086789" y="111194"/>
          <a:ext cx="3542870" cy="7212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85" tIns="167585" rIns="167585" bIns="16758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 dirty="0">
              <a:solidFill>
                <a:schemeClr val="tx2"/>
              </a:solidFill>
            </a:rPr>
            <a:t>Increase the profit of the restaurant </a:t>
          </a:r>
          <a:endParaRPr lang="en-US" sz="1600" kern="1200" dirty="0">
            <a:solidFill>
              <a:schemeClr val="tx2"/>
            </a:solidFill>
          </a:endParaRPr>
        </a:p>
      </dsp:txBody>
      <dsp:txXfrm>
        <a:off x="1086789" y="111194"/>
        <a:ext cx="3542870" cy="721289"/>
      </dsp:txXfrm>
    </dsp:sp>
    <dsp:sp modelId="{12584B09-65B5-48C7-9D7C-3ED642FD5EA7}">
      <dsp:nvSpPr>
        <dsp:cNvPr id="0" name=""/>
        <dsp:cNvSpPr/>
      </dsp:nvSpPr>
      <dsp:spPr>
        <a:xfrm>
          <a:off x="0" y="1061533"/>
          <a:ext cx="5371785" cy="8018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45C709-D332-44E5-A74D-9FE8128352BC}">
      <dsp:nvSpPr>
        <dsp:cNvPr id="0" name=""/>
        <dsp:cNvSpPr/>
      </dsp:nvSpPr>
      <dsp:spPr>
        <a:xfrm>
          <a:off x="0" y="1127836"/>
          <a:ext cx="870911" cy="8709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17888-EC6E-4CB0-8B84-61594043BC3D}">
      <dsp:nvSpPr>
        <dsp:cNvPr id="0" name=""/>
        <dsp:cNvSpPr/>
      </dsp:nvSpPr>
      <dsp:spPr>
        <a:xfrm>
          <a:off x="1034408" y="1035952"/>
          <a:ext cx="2756034" cy="802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85" tIns="167585" rIns="167585" bIns="16758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b="0" i="0" kern="1200" dirty="0">
              <a:solidFill>
                <a:schemeClr val="tx2"/>
              </a:solidFill>
            </a:rPr>
            <a:t>Better experience for clients</a:t>
          </a:r>
          <a:endParaRPr lang="en-US" sz="1600" kern="1200" dirty="0">
            <a:solidFill>
              <a:schemeClr val="tx2"/>
            </a:solidFill>
          </a:endParaRPr>
        </a:p>
      </dsp:txBody>
      <dsp:txXfrm>
        <a:off x="1034408" y="1035952"/>
        <a:ext cx="2756034" cy="802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6CC2B-1C90-4DA1-B0AF-2ADF9238AC7C}">
      <dsp:nvSpPr>
        <dsp:cNvPr id="0" name=""/>
        <dsp:cNvSpPr/>
      </dsp:nvSpPr>
      <dsp:spPr>
        <a:xfrm rot="5400000">
          <a:off x="542775" y="1486910"/>
          <a:ext cx="755250" cy="184080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A995D7B-AD00-49A5-BC0B-F140D451BBD1}">
      <dsp:nvSpPr>
        <dsp:cNvPr id="0" name=""/>
        <dsp:cNvSpPr/>
      </dsp:nvSpPr>
      <dsp:spPr>
        <a:xfrm>
          <a:off x="0" y="84362"/>
          <a:ext cx="1271397" cy="889937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Planning</a:t>
          </a:r>
          <a:endParaRPr lang="en-CA" sz="1500" b="1" kern="1200" dirty="0"/>
        </a:p>
      </dsp:txBody>
      <dsp:txXfrm>
        <a:off x="43451" y="127813"/>
        <a:ext cx="1184495" cy="803035"/>
      </dsp:txXfrm>
    </dsp:sp>
    <dsp:sp modelId="{00D2CCD0-498B-4C74-84CC-6700E9CC5C14}">
      <dsp:nvSpPr>
        <dsp:cNvPr id="0" name=""/>
        <dsp:cNvSpPr/>
      </dsp:nvSpPr>
      <dsp:spPr>
        <a:xfrm>
          <a:off x="1243867" y="387998"/>
          <a:ext cx="1166223" cy="71928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1"/>
              </a:solidFill>
            </a:rPr>
            <a:t>1–NOV–2020  </a:t>
          </a:r>
          <a:endParaRPr lang="en-CA" sz="1400" b="1" kern="1200" dirty="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1"/>
              </a:solidFill>
            </a:rPr>
            <a:t>31-Dec-2020</a:t>
          </a:r>
          <a:endParaRPr lang="en-CA" sz="1400" b="1" kern="1200" dirty="0">
            <a:solidFill>
              <a:schemeClr val="bg1"/>
            </a:solidFill>
          </a:endParaRPr>
        </a:p>
      </dsp:txBody>
      <dsp:txXfrm>
        <a:off x="1243867" y="387998"/>
        <a:ext cx="1166223" cy="719286"/>
      </dsp:txXfrm>
    </dsp:sp>
    <dsp:sp modelId="{0ED3A885-EC32-4F34-B10E-DF2BEB5BA691}">
      <dsp:nvSpPr>
        <dsp:cNvPr id="0" name=""/>
        <dsp:cNvSpPr/>
      </dsp:nvSpPr>
      <dsp:spPr>
        <a:xfrm rot="5400000">
          <a:off x="563596" y="1458746"/>
          <a:ext cx="755250" cy="188244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0FC84A-FC80-418A-A040-2D8B9B83A316}">
      <dsp:nvSpPr>
        <dsp:cNvPr id="0" name=""/>
        <dsp:cNvSpPr/>
      </dsp:nvSpPr>
      <dsp:spPr>
        <a:xfrm>
          <a:off x="0" y="1011703"/>
          <a:ext cx="1271397" cy="889937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Feasibility Study</a:t>
          </a:r>
          <a:endParaRPr lang="en-CA" sz="1500" b="1" kern="1200" dirty="0"/>
        </a:p>
      </dsp:txBody>
      <dsp:txXfrm>
        <a:off x="43451" y="1055154"/>
        <a:ext cx="1184495" cy="803035"/>
      </dsp:txXfrm>
    </dsp:sp>
    <dsp:sp modelId="{DCA4CFD4-B2DA-4728-851D-CB23DBD60901}">
      <dsp:nvSpPr>
        <dsp:cNvPr id="0" name=""/>
        <dsp:cNvSpPr/>
      </dsp:nvSpPr>
      <dsp:spPr>
        <a:xfrm>
          <a:off x="3904882" y="1132754"/>
          <a:ext cx="924693" cy="71928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1A5B67-27EB-469B-BAAB-8C1DEFFE093F}">
      <dsp:nvSpPr>
        <dsp:cNvPr id="0" name=""/>
        <dsp:cNvSpPr/>
      </dsp:nvSpPr>
      <dsp:spPr>
        <a:xfrm rot="5400000">
          <a:off x="2267761" y="2614702"/>
          <a:ext cx="755250" cy="13999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843240D-6248-4A30-B528-1B468BF05B6A}">
      <dsp:nvSpPr>
        <dsp:cNvPr id="0" name=""/>
        <dsp:cNvSpPr/>
      </dsp:nvSpPr>
      <dsp:spPr>
        <a:xfrm>
          <a:off x="1868649" y="1993294"/>
          <a:ext cx="1271397" cy="889937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 dirty="0"/>
            <a:t>System requirements</a:t>
          </a:r>
        </a:p>
      </dsp:txBody>
      <dsp:txXfrm>
        <a:off x="1912100" y="2036745"/>
        <a:ext cx="1184495" cy="803035"/>
      </dsp:txXfrm>
    </dsp:sp>
    <dsp:sp modelId="{6BE8DB93-F182-43F5-820C-38630535CD9C}">
      <dsp:nvSpPr>
        <dsp:cNvPr id="0" name=""/>
        <dsp:cNvSpPr/>
      </dsp:nvSpPr>
      <dsp:spPr>
        <a:xfrm>
          <a:off x="3406784" y="1714089"/>
          <a:ext cx="924693" cy="71928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1"/>
              </a:solidFill>
            </a:rPr>
            <a:t>1-Jan-2021</a:t>
          </a:r>
          <a:endParaRPr lang="en-CA" sz="1400" b="1" kern="1200" dirty="0">
            <a:solidFill>
              <a:schemeClr val="bg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 dirty="0">
              <a:solidFill>
                <a:schemeClr val="bg1"/>
              </a:solidFill>
            </a:rPr>
            <a:t>31-Jan2021</a:t>
          </a:r>
          <a:endParaRPr lang="en-CA" sz="1400" b="1" kern="1200" dirty="0">
            <a:solidFill>
              <a:schemeClr val="bg1"/>
            </a:solidFill>
          </a:endParaRPr>
        </a:p>
      </dsp:txBody>
      <dsp:txXfrm>
        <a:off x="3406784" y="1714089"/>
        <a:ext cx="924693" cy="719286"/>
      </dsp:txXfrm>
    </dsp:sp>
    <dsp:sp modelId="{F707050A-D9F0-4315-97E0-6EEC3CCA29B9}">
      <dsp:nvSpPr>
        <dsp:cNvPr id="0" name=""/>
        <dsp:cNvSpPr/>
      </dsp:nvSpPr>
      <dsp:spPr>
        <a:xfrm rot="5400000">
          <a:off x="4139166" y="3634695"/>
          <a:ext cx="755250" cy="141365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22A7AE5-C1BB-46E2-B232-BD88D98258DF}">
      <dsp:nvSpPr>
        <dsp:cNvPr id="0" name=""/>
        <dsp:cNvSpPr/>
      </dsp:nvSpPr>
      <dsp:spPr>
        <a:xfrm>
          <a:off x="3513914" y="3047264"/>
          <a:ext cx="1271397" cy="889937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 dirty="0"/>
            <a:t>Design</a:t>
          </a:r>
        </a:p>
      </dsp:txBody>
      <dsp:txXfrm>
        <a:off x="3557365" y="3090715"/>
        <a:ext cx="1184495" cy="803035"/>
      </dsp:txXfrm>
    </dsp:sp>
    <dsp:sp modelId="{0EF5BEAE-90A5-4473-B651-D0B7363E8FF6}">
      <dsp:nvSpPr>
        <dsp:cNvPr id="0" name=""/>
        <dsp:cNvSpPr/>
      </dsp:nvSpPr>
      <dsp:spPr>
        <a:xfrm>
          <a:off x="4771847" y="2821862"/>
          <a:ext cx="734354" cy="71928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b="1" kern="1200" dirty="0">
              <a:solidFill>
                <a:schemeClr val="bg1"/>
              </a:solidFill>
            </a:rPr>
            <a:t>1-fab-2021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b="1" kern="1200" dirty="0">
              <a:solidFill>
                <a:schemeClr val="bg1"/>
              </a:solidFill>
            </a:rPr>
            <a:t>28-Fab-2021</a:t>
          </a:r>
        </a:p>
      </dsp:txBody>
      <dsp:txXfrm>
        <a:off x="4771847" y="2821862"/>
        <a:ext cx="734354" cy="719286"/>
      </dsp:txXfrm>
    </dsp:sp>
    <dsp:sp modelId="{B37331AE-ABCB-427A-B99E-9AB1683AD1AD}">
      <dsp:nvSpPr>
        <dsp:cNvPr id="0" name=""/>
        <dsp:cNvSpPr/>
      </dsp:nvSpPr>
      <dsp:spPr>
        <a:xfrm rot="5400000">
          <a:off x="6839355" y="4190276"/>
          <a:ext cx="783723" cy="265558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1B5E7DF-A49F-499D-BFEC-773D4B548549}">
      <dsp:nvSpPr>
        <dsp:cNvPr id="0" name=""/>
        <dsp:cNvSpPr/>
      </dsp:nvSpPr>
      <dsp:spPr>
        <a:xfrm>
          <a:off x="5979145" y="2852617"/>
          <a:ext cx="2206993" cy="889937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 dirty="0"/>
            <a:t>Coding</a:t>
          </a:r>
        </a:p>
      </dsp:txBody>
      <dsp:txXfrm>
        <a:off x="6022596" y="2896068"/>
        <a:ext cx="2120091" cy="803035"/>
      </dsp:txXfrm>
    </dsp:sp>
    <dsp:sp modelId="{9A6047B5-0E97-4FDE-8178-C0B05737B307}">
      <dsp:nvSpPr>
        <dsp:cNvPr id="0" name=""/>
        <dsp:cNvSpPr/>
      </dsp:nvSpPr>
      <dsp:spPr>
        <a:xfrm>
          <a:off x="8330483" y="2817877"/>
          <a:ext cx="1787238" cy="742188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1-March-2021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b="1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30-April-2021</a:t>
          </a:r>
        </a:p>
      </dsp:txBody>
      <dsp:txXfrm>
        <a:off x="8330483" y="2817877"/>
        <a:ext cx="1787238" cy="742188"/>
      </dsp:txXfrm>
    </dsp:sp>
    <dsp:sp modelId="{AABDEA1D-BBF5-4D71-B605-50202A020BE5}">
      <dsp:nvSpPr>
        <dsp:cNvPr id="0" name=""/>
        <dsp:cNvSpPr/>
      </dsp:nvSpPr>
      <dsp:spPr>
        <a:xfrm rot="5400000">
          <a:off x="6733554" y="4652859"/>
          <a:ext cx="473844" cy="102221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10D6829-B74E-41DC-9AFC-B6FF0A0F3F2A}">
      <dsp:nvSpPr>
        <dsp:cNvPr id="0" name=""/>
        <dsp:cNvSpPr/>
      </dsp:nvSpPr>
      <dsp:spPr>
        <a:xfrm>
          <a:off x="6405861" y="3887300"/>
          <a:ext cx="1773485" cy="889937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 dirty="0"/>
            <a:t>Testing</a:t>
          </a:r>
        </a:p>
      </dsp:txBody>
      <dsp:txXfrm>
        <a:off x="6449312" y="3930751"/>
        <a:ext cx="1686583" cy="803035"/>
      </dsp:txXfrm>
    </dsp:sp>
    <dsp:sp modelId="{9C6C74D0-9BAD-4A87-A5D6-229CD716433B}">
      <dsp:nvSpPr>
        <dsp:cNvPr id="0" name=""/>
        <dsp:cNvSpPr/>
      </dsp:nvSpPr>
      <dsp:spPr>
        <a:xfrm>
          <a:off x="8412849" y="3628773"/>
          <a:ext cx="1912700" cy="71928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b="1" kern="1200" dirty="0">
              <a:solidFill>
                <a:schemeClr val="bg1"/>
              </a:solidFill>
            </a:rPr>
            <a:t>1-April-2021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b="1" kern="1200" dirty="0">
              <a:solidFill>
                <a:schemeClr val="bg1"/>
              </a:solidFill>
            </a:rPr>
            <a:t>30-April-2021</a:t>
          </a:r>
        </a:p>
      </dsp:txBody>
      <dsp:txXfrm>
        <a:off x="8412849" y="3628773"/>
        <a:ext cx="1912700" cy="719286"/>
      </dsp:txXfrm>
    </dsp:sp>
    <dsp:sp modelId="{F6CB7570-1CA8-4681-8D3A-8B7D396329C3}">
      <dsp:nvSpPr>
        <dsp:cNvPr id="0" name=""/>
        <dsp:cNvSpPr/>
      </dsp:nvSpPr>
      <dsp:spPr>
        <a:xfrm>
          <a:off x="8738664" y="5186221"/>
          <a:ext cx="1271397" cy="889937"/>
        </a:xfrm>
        <a:prstGeom prst="roundRect">
          <a:avLst>
            <a:gd name="adj" fmla="val 1667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500" b="1" kern="1200" dirty="0"/>
            <a:t>Deployment</a:t>
          </a:r>
        </a:p>
      </dsp:txBody>
      <dsp:txXfrm>
        <a:off x="8782115" y="5229672"/>
        <a:ext cx="1184495" cy="803035"/>
      </dsp:txXfrm>
    </dsp:sp>
    <dsp:sp modelId="{7CB77716-8476-4AB6-B2EC-FCFF79AD1316}">
      <dsp:nvSpPr>
        <dsp:cNvPr id="0" name=""/>
        <dsp:cNvSpPr/>
      </dsp:nvSpPr>
      <dsp:spPr>
        <a:xfrm>
          <a:off x="10292541" y="5365616"/>
          <a:ext cx="1623955" cy="719286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b="1" kern="1200" dirty="0">
              <a:solidFill>
                <a:schemeClr val="bg1"/>
              </a:solidFill>
            </a:rPr>
            <a:t>1-May-2021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b="1" kern="1200" dirty="0">
              <a:solidFill>
                <a:schemeClr val="bg1"/>
              </a:solidFill>
            </a:rPr>
            <a:t>31-May-2021</a:t>
          </a:r>
        </a:p>
      </dsp:txBody>
      <dsp:txXfrm>
        <a:off x="10292541" y="5365616"/>
        <a:ext cx="1623955" cy="719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2/13/2025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3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4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3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3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3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1.xml"/><Relationship Id="rId11" Type="http://schemas.openxmlformats.org/officeDocument/2006/relationships/image" Target="../media/image14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032" y="3107447"/>
            <a:ext cx="7252505" cy="891250"/>
          </a:xfrm>
        </p:spPr>
        <p:txBody>
          <a:bodyPr/>
          <a:lstStyle/>
          <a:p>
            <a:r>
              <a:rPr lang="en-US" sz="5400" dirty="0" err="1">
                <a:effectLst/>
                <a:latin typeface="+mn-lt"/>
                <a:ea typeface="DengXian" panose="02010600030101010101" pitchFamily="2" charset="-122"/>
              </a:rPr>
              <a:t>GeTable</a:t>
            </a:r>
            <a:endParaRPr lang="en-US" sz="54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5400" y="4195470"/>
            <a:ext cx="7252504" cy="1545372"/>
          </a:xfrm>
        </p:spPr>
        <p:txBody>
          <a:bodyPr>
            <a:normAutofit fontScale="92500" lnSpcReduction="10000"/>
          </a:bodyPr>
          <a:lstStyle/>
          <a:p>
            <a:r>
              <a:rPr lang="en-US" sz="1800">
                <a:effectLst/>
                <a:latin typeface="Arial" panose="020B0604020202020204" pitchFamily="34" charset="0"/>
                <a:ea typeface="DengXian" panose="02010600030101010101" pitchFamily="2" charset="-122"/>
              </a:rPr>
              <a:t>Table Reservation app</a:t>
            </a:r>
            <a:endParaRPr lang="en-US" dirty="0"/>
          </a:p>
          <a:p>
            <a:endParaRPr lang="en-US" dirty="0"/>
          </a:p>
          <a:p>
            <a:r>
              <a:rPr lang="en-CA" dirty="0"/>
              <a:t>Information system analysis</a:t>
            </a:r>
          </a:p>
          <a:p>
            <a:r>
              <a:rPr lang="en-CA" sz="1500"/>
              <a:t>Nariman Mansour</a:t>
            </a:r>
          </a:p>
          <a:p>
            <a:r>
              <a:rPr lang="en-US"/>
              <a:t>  </a:t>
            </a:r>
            <a:r>
              <a:rPr lang="en-US" dirty="0"/>
              <a:t>Fall 2020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0D2EAE85-7E1E-4DF4-9A97-9EB15B2903A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50000" t="29773" r="4622"/>
          <a:stretch/>
        </p:blipFill>
        <p:spPr>
          <a:xfrm>
            <a:off x="5793347" y="793089"/>
            <a:ext cx="5927124" cy="4816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61299B-CE35-43C7-B0A9-A50DB4D791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lvl="0" indent="-285750" rtl="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 encryption to avoid </a:t>
            </a:r>
            <a:r>
              <a:rPr lang="en-CA" sz="2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</a:t>
            </a:r>
            <a:r>
              <a:rPr lang="frc-Latn-001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 from booking.</a:t>
            </a:r>
          </a:p>
          <a:p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31592-577B-46B1-8C0E-83F2557EF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System should accept payments via various payment methods</a:t>
            </a:r>
            <a:r>
              <a:rPr lang="frc-Latn-001" sz="1800" dirty="0"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C0CF32-5387-44D2-9F1E-5D6F8CADFB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529" y="4616489"/>
            <a:ext cx="4294206" cy="75565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Easy to use , efficient and accessible.</a:t>
            </a:r>
            <a:endParaRPr lang="frc-Latn-001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c-Latn-001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Default currency is based on the location that app is using (for</a:t>
            </a:r>
            <a:r>
              <a:rPr lang="frc-Latn-001" sz="18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sz="18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example in Canada you will pay by Cad and in US you will pay by USD )</a:t>
            </a:r>
            <a:endParaRPr lang="frc-Latn-001" sz="1800" b="0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c-Latn-001" sz="1800" b="0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r>
              <a:rPr lang="en-US" sz="28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• </a:t>
            </a:r>
            <a:r>
              <a:rPr lang="en-US" sz="1800" b="0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Give permission to the users to change the language based on the location</a:t>
            </a:r>
            <a:endParaRPr lang="en-CA" sz="1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D0499A9-7D46-46B2-833D-753AA6AD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192385"/>
            <a:ext cx="4294206" cy="1201409"/>
          </a:xfrm>
        </p:spPr>
        <p:txBody>
          <a:bodyPr/>
          <a:lstStyle/>
          <a:p>
            <a:r>
              <a:rPr lang="en-US" dirty="0"/>
              <a:t>Non-Functional Requirements</a:t>
            </a:r>
            <a:endParaRPr lang="en-CA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D7D9EAA9-15FB-413B-808D-A98B4CB14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4443" y="-271103"/>
            <a:ext cx="1012055" cy="10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1542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ECDAF5A-1DE3-477C-A043-ADA16B8C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7B9B80-CF66-4D77-8F7C-83E3F6A9BB70}"/>
              </a:ext>
            </a:extLst>
          </p:cNvPr>
          <p:cNvSpPr/>
          <p:nvPr/>
        </p:nvSpPr>
        <p:spPr>
          <a:xfrm>
            <a:off x="3657599" y="6427304"/>
            <a:ext cx="3167269" cy="2915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3214807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FC5E85-108C-4A53-98F7-1AFFD010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65" y="0"/>
            <a:ext cx="12241165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1D17E9-D776-4CB7-BBAF-0FF188C235C1}"/>
              </a:ext>
            </a:extLst>
          </p:cNvPr>
          <p:cNvSpPr/>
          <p:nvPr/>
        </p:nvSpPr>
        <p:spPr>
          <a:xfrm>
            <a:off x="702365" y="6056243"/>
            <a:ext cx="3790122" cy="45057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3586084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96D2BA-6A6B-4401-A05A-C628EA75D7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A" dirty="0"/>
              <a:t>INFORMATION WE COLLECT AND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2876A-C4A9-4958-99B3-22C0E32058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dirty="0"/>
              <a:t>HOW WE SHARE YOUR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3097C-D9C6-4DCE-B871-05611722E4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Personal information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Contact details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Dining details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Payment details</a:t>
            </a:r>
          </a:p>
          <a:p>
            <a:pPr marL="457200" algn="just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Location information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8706C-ECC8-41A3-997D-652A59AD8A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 sz="1800" dirty="0">
                <a:latin typeface="Calibri" panose="020F0502020204030204" pitchFamily="34" charset="0"/>
                <a:ea typeface="Calibri" panose="020F0502020204030204" pitchFamily="34" charset="0"/>
              </a:rPr>
              <a:t>Y</a:t>
            </a: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our name and your </a:t>
            </a:r>
            <a:r>
              <a:rPr lang="en-CA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GeTable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Protected by cryptographic protocols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W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 do not have 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direct control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over customers information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CA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6D97CB-4429-449D-8B74-630C79AF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Operational Details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17B81CB-0536-4962-89CB-A0F1BD863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7454"/>
            <a:ext cx="1012055" cy="101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7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D506E-ABD4-40D0-B928-1B1045DC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User 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3CE33-87CE-4FC2-9AF8-3368D9E929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CA" dirty="0"/>
          </a:p>
        </p:txBody>
      </p:sp>
      <p:graphicFrame>
        <p:nvGraphicFramePr>
          <p:cNvPr id="5" name="Table Placeholder 4">
            <a:extLst>
              <a:ext uri="{FF2B5EF4-FFF2-40B4-BE49-F238E27FC236}">
                <a16:creationId xmlns:a16="http://schemas.microsoft.com/office/drawing/2014/main" id="{937FA770-1B62-42ED-8B98-2048428D4C6A}"/>
              </a:ext>
            </a:extLst>
          </p:cNvPr>
          <p:cNvGraphicFramePr>
            <a:graphicFrameLocks noGrp="1"/>
          </p:cNvGraphicFramePr>
          <p:nvPr>
            <p:ph type="tbl" sz="quarter" idx="13"/>
          </p:nvPr>
        </p:nvGraphicFramePr>
        <p:xfrm>
          <a:off x="1870744" y="2064812"/>
          <a:ext cx="8372212" cy="3916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2605">
                  <a:extLst>
                    <a:ext uri="{9D8B030D-6E8A-4147-A177-3AD203B41FA5}">
                      <a16:colId xmlns:a16="http://schemas.microsoft.com/office/drawing/2014/main" val="1840702916"/>
                    </a:ext>
                  </a:extLst>
                </a:gridCol>
                <a:gridCol w="2092605">
                  <a:extLst>
                    <a:ext uri="{9D8B030D-6E8A-4147-A177-3AD203B41FA5}">
                      <a16:colId xmlns:a16="http://schemas.microsoft.com/office/drawing/2014/main" val="79256163"/>
                    </a:ext>
                  </a:extLst>
                </a:gridCol>
                <a:gridCol w="2093501">
                  <a:extLst>
                    <a:ext uri="{9D8B030D-6E8A-4147-A177-3AD203B41FA5}">
                      <a16:colId xmlns:a16="http://schemas.microsoft.com/office/drawing/2014/main" val="1920291926"/>
                    </a:ext>
                  </a:extLst>
                </a:gridCol>
                <a:gridCol w="2093501">
                  <a:extLst>
                    <a:ext uri="{9D8B030D-6E8A-4147-A177-3AD203B41FA5}">
                      <a16:colId xmlns:a16="http://schemas.microsoft.com/office/drawing/2014/main" val="1285035962"/>
                    </a:ext>
                  </a:extLst>
                </a:gridCol>
              </a:tblGrid>
              <a:tr h="837472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CA" sz="1200">
                          <a:effectLst/>
                        </a:rPr>
                        <a:t>As a user 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</a:rPr>
                        <a:t>I want to order food by the app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</a:rPr>
                        <a:t>So, I can track the processing of cooking, before I arrive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</a:rPr>
                        <a:t>By ordering meal, the app will direct you to page of processing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4299707"/>
                  </a:ext>
                </a:extLst>
              </a:tr>
              <a:tr h="1404122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CA" sz="1200">
                          <a:effectLst/>
                        </a:rPr>
                        <a:t>As a user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</a:rPr>
                        <a:t>I want to reschedule my reservation 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</a:rPr>
                        <a:t>So I can change the date of my reservation and time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</a:rPr>
                        <a:t>By Clicking on change button when you reserve , you can  reschedule your reservation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9899824"/>
                  </a:ext>
                </a:extLst>
              </a:tr>
              <a:tr h="837472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CA" sz="1200">
                          <a:effectLst/>
                        </a:rPr>
                        <a:t>As a user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</a:rPr>
                        <a:t>I want to pay may meal in the app.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</a:rPr>
                        <a:t>So I can have a safe payment and save my time.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</a:rPr>
                        <a:t>By ordering meal, app will direct you to payment page.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750458"/>
                  </a:ext>
                </a:extLst>
              </a:tr>
              <a:tr h="837472">
                <a:tc>
                  <a:txBody>
                    <a:bodyPr/>
                    <a:lstStyle/>
                    <a:p>
                      <a:pPr marL="342900" lvl="0" indent="-342900" rtl="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n-CA" sz="1200">
                          <a:effectLst/>
                        </a:rPr>
                        <a:t>As a user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</a:rPr>
                        <a:t>I want to find restaurant on map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>
                          <a:effectLst/>
                        </a:rPr>
                        <a:t>So I can find out the distance, and find nearest restaurants.</a:t>
                      </a:r>
                      <a:endParaRPr lang="en-CA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200" dirty="0">
                          <a:effectLst/>
                        </a:rPr>
                        <a:t>Can search by Map on the separate page.</a:t>
                      </a:r>
                      <a:endParaRPr lang="en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7748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28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325D9-097F-4D86-ACA6-ABDDE5E0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c-Latn-001" dirty="0"/>
              <a:t>FEASIBILTY STUDY</a:t>
            </a:r>
            <a:endParaRPr lang="en-CA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C2762-7622-469E-82C9-D58AEADD5D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3" name="Picture Placeholder 12" descr="Diagram&#10;&#10;Description automatically generated">
            <a:extLst>
              <a:ext uri="{FF2B5EF4-FFF2-40B4-BE49-F238E27FC236}">
                <a16:creationId xmlns:a16="http://schemas.microsoft.com/office/drawing/2014/main" id="{106FA127-9A4B-4008-BFEB-7189172AC1D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933" r="14933"/>
          <a:stretch>
            <a:fillRect/>
          </a:stretch>
        </p:blipFill>
        <p:spPr/>
      </p:pic>
      <p:pic>
        <p:nvPicPr>
          <p:cNvPr id="15" name="Picture Placeholder 14" descr="Timeline&#10;&#10;Description automatically generated">
            <a:extLst>
              <a:ext uri="{FF2B5EF4-FFF2-40B4-BE49-F238E27FC236}">
                <a16:creationId xmlns:a16="http://schemas.microsoft.com/office/drawing/2014/main" id="{7841CEDB-5FB4-4F9C-A2F3-3EC3AEE7C8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2742" r="22742"/>
          <a:stretch>
            <a:fillRect/>
          </a:stretch>
        </p:blipFill>
        <p:spPr/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EBFD91-6801-4F2D-AB56-FE0707DF10D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FF917-19F8-4F72-BCFF-91AC1F337F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FFAB71-F397-4518-B553-C0A6690CB2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frc-Latn-001" sz="2000" b="1" dirty="0"/>
              <a:t>ECONOMIC </a:t>
            </a:r>
          </a:p>
          <a:p>
            <a:r>
              <a:rPr lang="frc-Latn-001" sz="2000" b="1" dirty="0"/>
              <a:t>FEASIBILTY</a:t>
            </a:r>
            <a:endParaRPr lang="en-CA" sz="2000" b="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8B08BFF-E7A9-4B32-9EFE-C85D41DB23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frc-Latn-001" sz="2400" b="1" dirty="0"/>
              <a:t>TIME LINE</a:t>
            </a:r>
            <a:endParaRPr lang="en-CA" sz="2400" b="1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41E3F2A-772E-4D35-8766-A84C029016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8680B2C-AA84-4B60-95E7-794A8E324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c-Latn-001" dirty="0"/>
              <a:t>G E T A B L 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0641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5">
            <a:extLst>
              <a:ext uri="{FF2B5EF4-FFF2-40B4-BE49-F238E27FC236}">
                <a16:creationId xmlns:a16="http://schemas.microsoft.com/office/drawing/2014/main" id="{B5C0A49B-E906-4041-AE6F-FC4AB407F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/>
          <a:lstStyle/>
          <a:p>
            <a:r>
              <a:rPr lang="frc-Latn-001" dirty="0"/>
              <a:t>MILESTONES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37874D6-E207-4787-87CD-774DE149252A}"/>
              </a:ext>
            </a:extLst>
          </p:cNvPr>
          <p:cNvSpPr/>
          <p:nvPr/>
        </p:nvSpPr>
        <p:spPr>
          <a:xfrm>
            <a:off x="1601029" y="2453780"/>
            <a:ext cx="1620826" cy="975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Planning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E07CA51-0E9A-4051-BDA9-26B0864D69B0}"/>
              </a:ext>
            </a:extLst>
          </p:cNvPr>
          <p:cNvSpPr/>
          <p:nvPr/>
        </p:nvSpPr>
        <p:spPr>
          <a:xfrm>
            <a:off x="314032" y="1258764"/>
            <a:ext cx="1620826" cy="975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Feasibility study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396E39-CFE6-4E08-B386-3D2DFBC697A1}"/>
              </a:ext>
            </a:extLst>
          </p:cNvPr>
          <p:cNvSpPr/>
          <p:nvPr/>
        </p:nvSpPr>
        <p:spPr>
          <a:xfrm>
            <a:off x="3442099" y="3717300"/>
            <a:ext cx="1971857" cy="96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System requirements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E93CD3-6311-406B-A0CF-AD167DAF1CA2}"/>
              </a:ext>
            </a:extLst>
          </p:cNvPr>
          <p:cNvSpPr/>
          <p:nvPr/>
        </p:nvSpPr>
        <p:spPr>
          <a:xfrm>
            <a:off x="5413956" y="4991109"/>
            <a:ext cx="1364088" cy="96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design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725B31E-0583-485B-8322-EDF1E8B22034}"/>
              </a:ext>
            </a:extLst>
          </p:cNvPr>
          <p:cNvSpPr/>
          <p:nvPr/>
        </p:nvSpPr>
        <p:spPr>
          <a:xfrm>
            <a:off x="6980498" y="3717300"/>
            <a:ext cx="1858702" cy="96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coding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82EE08A-1F43-4EDE-A714-3292D59EDC39}"/>
              </a:ext>
            </a:extLst>
          </p:cNvPr>
          <p:cNvSpPr/>
          <p:nvPr/>
        </p:nvSpPr>
        <p:spPr>
          <a:xfrm>
            <a:off x="8745195" y="2475717"/>
            <a:ext cx="1364088" cy="9532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testing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AB182E4-9E10-4B05-A307-6FE1C6BBFC8D}"/>
              </a:ext>
            </a:extLst>
          </p:cNvPr>
          <p:cNvSpPr/>
          <p:nvPr/>
        </p:nvSpPr>
        <p:spPr>
          <a:xfrm>
            <a:off x="9873719" y="1351642"/>
            <a:ext cx="1800315" cy="9532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/>
              <a:t>deployment</a:t>
            </a:r>
          </a:p>
        </p:txBody>
      </p:sp>
      <p:sp>
        <p:nvSpPr>
          <p:cNvPr id="31" name="Arrow: Curved Right 30">
            <a:extLst>
              <a:ext uri="{FF2B5EF4-FFF2-40B4-BE49-F238E27FC236}">
                <a16:creationId xmlns:a16="http://schemas.microsoft.com/office/drawing/2014/main" id="{5A8E38E0-EF7E-4672-AC6F-C8ED6B67E02B}"/>
              </a:ext>
            </a:extLst>
          </p:cNvPr>
          <p:cNvSpPr/>
          <p:nvPr/>
        </p:nvSpPr>
        <p:spPr>
          <a:xfrm rot="18643891">
            <a:off x="1021648" y="4023218"/>
            <a:ext cx="1736035" cy="2663687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7E84D21E-F239-4D50-94ED-8BE4DD54054B}"/>
              </a:ext>
            </a:extLst>
          </p:cNvPr>
          <p:cNvSpPr/>
          <p:nvPr/>
        </p:nvSpPr>
        <p:spPr>
          <a:xfrm rot="18803805">
            <a:off x="8951793" y="4406162"/>
            <a:ext cx="2280614" cy="160183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DE837C3B-5408-483F-B50F-1CACFA18CB14}"/>
              </a:ext>
            </a:extLst>
          </p:cNvPr>
          <p:cNvSpPr/>
          <p:nvPr/>
        </p:nvSpPr>
        <p:spPr>
          <a:xfrm>
            <a:off x="3184805" y="1565349"/>
            <a:ext cx="5680899" cy="4963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55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26" grpId="0" animBg="1"/>
      <p:bldP spid="28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E47B167-15EB-431C-B875-FE0E58C33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112082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DCC8A0C-E13D-476D-B5AB-E354B3A71A02}"/>
              </a:ext>
            </a:extLst>
          </p:cNvPr>
          <p:cNvSpPr txBox="1"/>
          <p:nvPr/>
        </p:nvSpPr>
        <p:spPr>
          <a:xfrm>
            <a:off x="669471" y="2073729"/>
            <a:ext cx="10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 Months</a:t>
            </a:r>
            <a:endParaRPr lang="en-CA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6C0B8-F919-4210-9A46-809C49B52997}"/>
              </a:ext>
            </a:extLst>
          </p:cNvPr>
          <p:cNvSpPr txBox="1"/>
          <p:nvPr/>
        </p:nvSpPr>
        <p:spPr>
          <a:xfrm>
            <a:off x="2503913" y="2928258"/>
            <a:ext cx="10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Month</a:t>
            </a:r>
            <a:endParaRPr lang="en-CA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6C5B6-811B-4F96-949A-48DC7FC943D2}"/>
              </a:ext>
            </a:extLst>
          </p:cNvPr>
          <p:cNvSpPr txBox="1"/>
          <p:nvPr/>
        </p:nvSpPr>
        <p:spPr>
          <a:xfrm>
            <a:off x="4416603" y="3978729"/>
            <a:ext cx="10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Month</a:t>
            </a:r>
            <a:endParaRPr lang="en-CA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64637-4F07-478B-910C-857DB950F5CA}"/>
              </a:ext>
            </a:extLst>
          </p:cNvPr>
          <p:cNvSpPr txBox="1"/>
          <p:nvPr/>
        </p:nvSpPr>
        <p:spPr>
          <a:xfrm>
            <a:off x="6918390" y="5909928"/>
            <a:ext cx="10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 Months</a:t>
            </a:r>
            <a:endParaRPr lang="en-CA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21AADC-C50C-4F37-A059-EFB6ADAF6BC4}"/>
              </a:ext>
            </a:extLst>
          </p:cNvPr>
          <p:cNvSpPr txBox="1"/>
          <p:nvPr/>
        </p:nvSpPr>
        <p:spPr>
          <a:xfrm>
            <a:off x="6922317" y="4812953"/>
            <a:ext cx="10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Month</a:t>
            </a:r>
            <a:endParaRPr lang="en-CA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F0302-74E1-4C4D-970D-8FF8CB1729C4}"/>
              </a:ext>
            </a:extLst>
          </p:cNvPr>
          <p:cNvSpPr txBox="1"/>
          <p:nvPr/>
        </p:nvSpPr>
        <p:spPr>
          <a:xfrm>
            <a:off x="9753696" y="4742377"/>
            <a:ext cx="10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 Month</a:t>
            </a:r>
            <a:endParaRPr lang="en-CA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B9C351-EA1F-484E-A033-D8CE7A169379}"/>
              </a:ext>
            </a:extLst>
          </p:cNvPr>
          <p:cNvSpPr txBox="1"/>
          <p:nvPr/>
        </p:nvSpPr>
        <p:spPr>
          <a:xfrm>
            <a:off x="5566065" y="204032"/>
            <a:ext cx="1068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b="1" i="1" u="sng" dirty="0"/>
              <a:t>PERT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7F96E-7CAB-4971-8D08-5B4ADFE1E005}"/>
              </a:ext>
            </a:extLst>
          </p:cNvPr>
          <p:cNvSpPr txBox="1"/>
          <p:nvPr/>
        </p:nvSpPr>
        <p:spPr>
          <a:xfrm>
            <a:off x="150100" y="5017376"/>
            <a:ext cx="46206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800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To be delivered on : 1-Jun-2021</a:t>
            </a:r>
          </a:p>
          <a:p>
            <a:r>
              <a:rPr lang="en-CA" sz="2800" b="1" dirty="0">
                <a:solidFill>
                  <a:schemeClr val="accent5">
                    <a:lumMod val="75000"/>
                    <a:lumOff val="25000"/>
                  </a:schemeClr>
                </a:solidFill>
              </a:rPr>
              <a:t>It will take : 7 months.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6AB43B-E858-446F-A73F-CE513C26E961}"/>
              </a:ext>
            </a:extLst>
          </p:cNvPr>
          <p:cNvCxnSpPr/>
          <p:nvPr/>
        </p:nvCxnSpPr>
        <p:spPr>
          <a:xfrm>
            <a:off x="166628" y="5971483"/>
            <a:ext cx="34149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41F803A-F601-43CA-B5C2-1FE6FF602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2539" y="-53044"/>
            <a:ext cx="1616155" cy="161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54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olding, person, game, player&#10;&#10;Description automatically generated">
            <a:extLst>
              <a:ext uri="{FF2B5EF4-FFF2-40B4-BE49-F238E27FC236}">
                <a16:creationId xmlns:a16="http://schemas.microsoft.com/office/drawing/2014/main" id="{DC81B9BA-7736-40C4-82F0-32296CD74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9" b="362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29A89B5-F977-46B5-9385-3D1459EFC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1887523"/>
            <a:ext cx="7304526" cy="3231233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Benefits</a:t>
            </a:r>
          </a:p>
          <a:p>
            <a:r>
              <a:rPr lang="en-US" sz="2600" dirty="0"/>
              <a:t>revenue</a:t>
            </a:r>
          </a:p>
          <a:p>
            <a:endParaRPr lang="en-US" dirty="0"/>
          </a:p>
          <a:p>
            <a:r>
              <a:rPr lang="en-US" sz="3800" dirty="0"/>
              <a:t>- Free for costumers</a:t>
            </a:r>
          </a:p>
          <a:p>
            <a:r>
              <a:rPr lang="en-US" sz="3800" dirty="0"/>
              <a:t>-2.5$ per reservation</a:t>
            </a:r>
          </a:p>
          <a:p>
            <a:r>
              <a:rPr lang="en-US" sz="3800" dirty="0"/>
              <a:t>-potential annual fees</a:t>
            </a:r>
          </a:p>
          <a:p>
            <a:r>
              <a:rPr lang="en-US" sz="3800" dirty="0"/>
              <a:t>-our goal 109.500 reservation/year</a:t>
            </a:r>
          </a:p>
          <a:p>
            <a:pPr marL="571500" indent="-571500">
              <a:buFontTx/>
              <a:buChar char="-"/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9463299-9E36-4129-9738-36BE8E423B9D}"/>
              </a:ext>
            </a:extLst>
          </p:cNvPr>
          <p:cNvCxnSpPr/>
          <p:nvPr/>
        </p:nvCxnSpPr>
        <p:spPr>
          <a:xfrm>
            <a:off x="5071621" y="2903456"/>
            <a:ext cx="2083323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85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person, indoor, person, table&#10;&#10;Description automatically generated">
            <a:extLst>
              <a:ext uri="{FF2B5EF4-FFF2-40B4-BE49-F238E27FC236}">
                <a16:creationId xmlns:a16="http://schemas.microsoft.com/office/drawing/2014/main" id="{5D264014-293E-4AB0-A1FE-DE6674CDE5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839" b="7839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DD7DA-A26D-4F4D-85FB-C7E97DCC3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c-Latn-001" dirty="0"/>
              <a:t>WHAT DO WE NEED 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430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81E8-EDF3-45C9-ACDB-59AC06CF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: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614A5B-345D-406B-89B1-1C19B05C01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39090" y="4295455"/>
            <a:ext cx="2517605" cy="382749"/>
          </a:xfrm>
        </p:spPr>
        <p:txBody>
          <a:bodyPr/>
          <a:lstStyle/>
          <a:p>
            <a:r>
              <a:rPr lang="en-US" dirty="0"/>
              <a:t>Alireza</a:t>
            </a:r>
            <a:endParaRPr lang="en-C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75B7951-B4C1-4B8A-B7F9-DB9BEE8985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9744" y="3740283"/>
            <a:ext cx="2517605" cy="382749"/>
          </a:xfrm>
        </p:spPr>
        <p:txBody>
          <a:bodyPr/>
          <a:lstStyle/>
          <a:p>
            <a:r>
              <a:rPr lang="en-CA" b="1" i="0" dirty="0">
                <a:effectLst/>
                <a:latin typeface="Segoe UI" panose="020B0502040204020203" pitchFamily="34" charset="0"/>
              </a:rPr>
              <a:t>Mohamad Nour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14715B-F4C5-4416-9C6F-B05C3C7DA6A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69744" y="3237625"/>
            <a:ext cx="2517605" cy="382749"/>
          </a:xfrm>
        </p:spPr>
        <p:txBody>
          <a:bodyPr/>
          <a:lstStyle/>
          <a:p>
            <a:r>
              <a:rPr lang="en-CA" b="1" i="0" dirty="0" err="1">
                <a:effectLst/>
                <a:latin typeface="Segoe UI" panose="020B0502040204020203" pitchFamily="34" charset="0"/>
              </a:rPr>
              <a:t>Ghazar</a:t>
            </a:r>
            <a:endParaRPr lang="en-CA" b="1" i="0" dirty="0"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721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F626DF-5575-4A3E-9B2C-4D9246480162}"/>
              </a:ext>
            </a:extLst>
          </p:cNvPr>
          <p:cNvSpPr/>
          <p:nvPr/>
        </p:nvSpPr>
        <p:spPr>
          <a:xfrm>
            <a:off x="1934858" y="459158"/>
            <a:ext cx="1620826" cy="975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Planning</a:t>
            </a:r>
            <a:r>
              <a:rPr lang="en-CA" dirty="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44C413-2B11-4AB3-9116-68DFC4BE69EF}"/>
              </a:ext>
            </a:extLst>
          </p:cNvPr>
          <p:cNvSpPr/>
          <p:nvPr/>
        </p:nvSpPr>
        <p:spPr>
          <a:xfrm>
            <a:off x="175459" y="422233"/>
            <a:ext cx="1620826" cy="975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Feasibility study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C808A3-038D-41BC-8389-80B1A4904DB1}"/>
              </a:ext>
            </a:extLst>
          </p:cNvPr>
          <p:cNvSpPr/>
          <p:nvPr/>
        </p:nvSpPr>
        <p:spPr>
          <a:xfrm>
            <a:off x="3872223" y="504933"/>
            <a:ext cx="1689933" cy="96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System requirements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248AFF-A2EB-4419-A104-84B30182266A}"/>
              </a:ext>
            </a:extLst>
          </p:cNvPr>
          <p:cNvSpPr/>
          <p:nvPr/>
        </p:nvSpPr>
        <p:spPr>
          <a:xfrm>
            <a:off x="5782022" y="504933"/>
            <a:ext cx="1364088" cy="96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design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77220B-BD54-49D3-8AD4-734841842E26}"/>
              </a:ext>
            </a:extLst>
          </p:cNvPr>
          <p:cNvSpPr/>
          <p:nvPr/>
        </p:nvSpPr>
        <p:spPr>
          <a:xfrm>
            <a:off x="7408311" y="504933"/>
            <a:ext cx="1129196" cy="96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coding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0383D9-2AFE-4885-B56C-7D678758571D}"/>
              </a:ext>
            </a:extLst>
          </p:cNvPr>
          <p:cNvSpPr/>
          <p:nvPr/>
        </p:nvSpPr>
        <p:spPr>
          <a:xfrm>
            <a:off x="8745195" y="504933"/>
            <a:ext cx="1364088" cy="9532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testing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112B8D-66C0-4397-B637-7DEF63720181}"/>
              </a:ext>
            </a:extLst>
          </p:cNvPr>
          <p:cNvSpPr/>
          <p:nvPr/>
        </p:nvSpPr>
        <p:spPr>
          <a:xfrm>
            <a:off x="10251090" y="504933"/>
            <a:ext cx="1800315" cy="9532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deployment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955A89-0CDE-4485-8562-2FA879413C9F}"/>
              </a:ext>
            </a:extLst>
          </p:cNvPr>
          <p:cNvSpPr/>
          <p:nvPr/>
        </p:nvSpPr>
        <p:spPr>
          <a:xfrm>
            <a:off x="962717" y="2157770"/>
            <a:ext cx="1788605" cy="11729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1F1F26"/>
                </a:solidFill>
              </a:rPr>
              <a:t>Project manager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0610F9-ED8E-4B94-8853-46E0474573B8}"/>
              </a:ext>
            </a:extLst>
          </p:cNvPr>
          <p:cNvSpPr/>
          <p:nvPr/>
        </p:nvSpPr>
        <p:spPr>
          <a:xfrm>
            <a:off x="962717" y="3475364"/>
            <a:ext cx="1788605" cy="11729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1F1F26"/>
                </a:solidFill>
              </a:rPr>
              <a:t>Software architect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A7C497-489E-4D50-BDFF-5BA897081F1F}"/>
              </a:ext>
            </a:extLst>
          </p:cNvPr>
          <p:cNvSpPr/>
          <p:nvPr/>
        </p:nvSpPr>
        <p:spPr>
          <a:xfrm>
            <a:off x="1046607" y="4937600"/>
            <a:ext cx="1620826" cy="123272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1F1F26"/>
                </a:solidFill>
              </a:rPr>
              <a:t>Business Analyst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25E4273-0897-4A69-9E9A-71CE06434F45}"/>
              </a:ext>
            </a:extLst>
          </p:cNvPr>
          <p:cNvSpPr/>
          <p:nvPr/>
        </p:nvSpPr>
        <p:spPr>
          <a:xfrm>
            <a:off x="1447618" y="1542095"/>
            <a:ext cx="818801" cy="54335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9018C4E-9539-4F72-B3BD-6D9337842925}"/>
              </a:ext>
            </a:extLst>
          </p:cNvPr>
          <p:cNvSpPr/>
          <p:nvPr/>
        </p:nvSpPr>
        <p:spPr>
          <a:xfrm>
            <a:off x="4103311" y="2484940"/>
            <a:ext cx="1402848" cy="11729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1F1F26"/>
                </a:solidFill>
              </a:rPr>
              <a:t>servers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A723019-35C5-4B6F-879F-752CBF1D2936}"/>
              </a:ext>
            </a:extLst>
          </p:cNvPr>
          <p:cNvSpPr/>
          <p:nvPr/>
        </p:nvSpPr>
        <p:spPr>
          <a:xfrm>
            <a:off x="3986816" y="4351124"/>
            <a:ext cx="1663162" cy="117295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1F1F26"/>
                </a:solidFill>
              </a:rPr>
              <a:t>hardware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27951D4-BCB5-4B2E-9F68-1CBED4CD347C}"/>
              </a:ext>
            </a:extLst>
          </p:cNvPr>
          <p:cNvSpPr/>
          <p:nvPr/>
        </p:nvSpPr>
        <p:spPr>
          <a:xfrm>
            <a:off x="4568319" y="1542095"/>
            <a:ext cx="500156" cy="543354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33C726-9048-4FC5-82F1-12A2FA5AD994}"/>
              </a:ext>
            </a:extLst>
          </p:cNvPr>
          <p:cNvSpPr/>
          <p:nvPr/>
        </p:nvSpPr>
        <p:spPr>
          <a:xfrm>
            <a:off x="6096000" y="2452466"/>
            <a:ext cx="2281129" cy="136740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1F1F26"/>
                </a:solidFill>
              </a:rPr>
              <a:t>Expert </a:t>
            </a:r>
          </a:p>
          <a:p>
            <a:pPr algn="ctr"/>
            <a:r>
              <a:rPr lang="en-CA" sz="2000" b="1" dirty="0">
                <a:solidFill>
                  <a:srgbClr val="1F1F26"/>
                </a:solidFill>
              </a:rPr>
              <a:t>programmers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376044D-A325-4633-8C17-1D1F89A745C3}"/>
              </a:ext>
            </a:extLst>
          </p:cNvPr>
          <p:cNvCxnSpPr/>
          <p:nvPr/>
        </p:nvCxnSpPr>
        <p:spPr>
          <a:xfrm>
            <a:off x="3724712" y="46364"/>
            <a:ext cx="0" cy="6858000"/>
          </a:xfrm>
          <a:prstGeom prst="line">
            <a:avLst/>
          </a:prstGeom>
          <a:ln w="34925" cmpd="sng">
            <a:solidFill>
              <a:schemeClr val="accent1"/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2E887C-A713-491C-9A5F-2DFD30E52ED3}"/>
              </a:ext>
            </a:extLst>
          </p:cNvPr>
          <p:cNvCxnSpPr>
            <a:cxnSpLocks/>
          </p:cNvCxnSpPr>
          <p:nvPr/>
        </p:nvCxnSpPr>
        <p:spPr>
          <a:xfrm>
            <a:off x="5682067" y="46364"/>
            <a:ext cx="45442" cy="6858000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AF9C2C-F42B-4764-9357-A2B1EC1C06A2}"/>
              </a:ext>
            </a:extLst>
          </p:cNvPr>
          <p:cNvCxnSpPr>
            <a:cxnSpLocks/>
          </p:cNvCxnSpPr>
          <p:nvPr/>
        </p:nvCxnSpPr>
        <p:spPr>
          <a:xfrm>
            <a:off x="8630645" y="46364"/>
            <a:ext cx="60037" cy="6858000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C1BC8E-76B0-4918-86E7-941A1C7A5603}"/>
              </a:ext>
            </a:extLst>
          </p:cNvPr>
          <p:cNvCxnSpPr/>
          <p:nvPr/>
        </p:nvCxnSpPr>
        <p:spPr>
          <a:xfrm>
            <a:off x="10175335" y="46364"/>
            <a:ext cx="0" cy="6858000"/>
          </a:xfrm>
          <a:prstGeom prst="line">
            <a:avLst/>
          </a:prstGeom>
          <a:ln w="38100"/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F3B1D8C-296A-4421-95B4-FD983D108E82}"/>
              </a:ext>
            </a:extLst>
          </p:cNvPr>
          <p:cNvSpPr/>
          <p:nvPr/>
        </p:nvSpPr>
        <p:spPr>
          <a:xfrm>
            <a:off x="8756734" y="2294746"/>
            <a:ext cx="1372763" cy="132546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1F1F26"/>
                </a:solidFill>
              </a:rPr>
              <a:t>Quality</a:t>
            </a:r>
          </a:p>
          <a:p>
            <a:pPr algn="ctr"/>
            <a:r>
              <a:rPr lang="en-CA" sz="2000" b="1" dirty="0">
                <a:solidFill>
                  <a:srgbClr val="1F1F26"/>
                </a:solidFill>
              </a:rPr>
              <a:t>lead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AC1C3A-A097-4225-8EE3-D5C28D8B7F1C}"/>
              </a:ext>
            </a:extLst>
          </p:cNvPr>
          <p:cNvSpPr/>
          <p:nvPr/>
        </p:nvSpPr>
        <p:spPr>
          <a:xfrm>
            <a:off x="8766436" y="4351124"/>
            <a:ext cx="1342846" cy="12823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1F1F26"/>
                </a:solidFill>
              </a:rPr>
              <a:t>Testing</a:t>
            </a:r>
          </a:p>
          <a:p>
            <a:pPr algn="ctr"/>
            <a:r>
              <a:rPr lang="en-CA" sz="2000" b="1" dirty="0">
                <a:solidFill>
                  <a:srgbClr val="1F1F26"/>
                </a:solidFill>
              </a:rPr>
              <a:t>team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0C863F67-3579-4195-BCD9-CF85BE49AF9C}"/>
              </a:ext>
            </a:extLst>
          </p:cNvPr>
          <p:cNvSpPr/>
          <p:nvPr/>
        </p:nvSpPr>
        <p:spPr>
          <a:xfrm>
            <a:off x="9246878" y="1542095"/>
            <a:ext cx="450795" cy="47568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49C379B6-76C9-4B23-99CF-B0A6C19FB833}"/>
              </a:ext>
            </a:extLst>
          </p:cNvPr>
          <p:cNvSpPr/>
          <p:nvPr/>
        </p:nvSpPr>
        <p:spPr>
          <a:xfrm>
            <a:off x="6974969" y="1545373"/>
            <a:ext cx="608900" cy="61239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BF857C5-6F1C-4522-8610-1113714392B1}"/>
              </a:ext>
            </a:extLst>
          </p:cNvPr>
          <p:cNvSpPr/>
          <p:nvPr/>
        </p:nvSpPr>
        <p:spPr>
          <a:xfrm>
            <a:off x="10454965" y="2294746"/>
            <a:ext cx="1457400" cy="12996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1F1F26"/>
                </a:solidFill>
              </a:rPr>
              <a:t>Support</a:t>
            </a:r>
          </a:p>
          <a:p>
            <a:pPr algn="ctr"/>
            <a:r>
              <a:rPr lang="en-CA" sz="2000" b="1" dirty="0">
                <a:solidFill>
                  <a:srgbClr val="1F1F26"/>
                </a:solidFill>
              </a:rPr>
              <a:t>team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7D75AB5-93E2-4CAE-990C-F25BA2BA20F4}"/>
              </a:ext>
            </a:extLst>
          </p:cNvPr>
          <p:cNvSpPr/>
          <p:nvPr/>
        </p:nvSpPr>
        <p:spPr>
          <a:xfrm>
            <a:off x="10867942" y="1542095"/>
            <a:ext cx="411051" cy="47568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38DA17E-9CD2-4D30-A36C-A45948D4912F}"/>
              </a:ext>
            </a:extLst>
          </p:cNvPr>
          <p:cNvSpPr/>
          <p:nvPr/>
        </p:nvSpPr>
        <p:spPr>
          <a:xfrm>
            <a:off x="6096000" y="4257448"/>
            <a:ext cx="2346017" cy="136030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b="1" dirty="0">
                <a:solidFill>
                  <a:srgbClr val="1F1F26"/>
                </a:solidFill>
              </a:rPr>
              <a:t>Programming</a:t>
            </a:r>
          </a:p>
          <a:p>
            <a:pPr algn="ctr"/>
            <a:r>
              <a:rPr lang="en-CA" sz="2000" b="1" dirty="0">
                <a:solidFill>
                  <a:srgbClr val="1F1F26"/>
                </a:solidFill>
              </a:rPr>
              <a:t>languages</a:t>
            </a:r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835F6395-6656-4238-9A5D-184339770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3961" y="6104468"/>
            <a:ext cx="1012055" cy="101077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4DAD95C-849D-4DD5-9F4D-D030F08239E4}"/>
              </a:ext>
            </a:extLst>
          </p:cNvPr>
          <p:cNvSpPr/>
          <p:nvPr/>
        </p:nvSpPr>
        <p:spPr>
          <a:xfrm>
            <a:off x="7398609" y="516490"/>
            <a:ext cx="1129196" cy="964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coding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346DDE2-43E6-4256-B659-42AAB5284D4E}"/>
              </a:ext>
            </a:extLst>
          </p:cNvPr>
          <p:cNvSpPr/>
          <p:nvPr/>
        </p:nvSpPr>
        <p:spPr>
          <a:xfrm>
            <a:off x="8735493" y="516490"/>
            <a:ext cx="1364088" cy="9532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b="1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6813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5" grpId="0" animBg="1"/>
      <p:bldP spid="26" grpId="0" animBg="1"/>
      <p:bldP spid="29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7446D6FF-7DDF-42E8-8E08-8DCD9CF38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778" b="-5694"/>
          <a:stretch/>
        </p:blipFill>
        <p:spPr>
          <a:xfrm>
            <a:off x="20" y="117987"/>
            <a:ext cx="12191980" cy="67400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714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A5E677-05D7-45D8-A93D-D0F26AF35CB4}"/>
              </a:ext>
            </a:extLst>
          </p:cNvPr>
          <p:cNvSpPr txBox="1"/>
          <p:nvPr/>
        </p:nvSpPr>
        <p:spPr>
          <a:xfrm>
            <a:off x="-932155" y="161563"/>
            <a:ext cx="3755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Cost And Benefits :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5F3E149F-18F3-4F6D-8CD8-74DD2EABE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9051" y="-343823"/>
            <a:ext cx="1012055" cy="1010771"/>
          </a:xfrm>
          <a:prstGeom prst="rect">
            <a:avLst/>
          </a:prstGeom>
        </p:spPr>
      </p:pic>
      <p:pic>
        <p:nvPicPr>
          <p:cNvPr id="11" name="Picture Placeholder 10" descr="Table&#10;&#10;Description automatically generated">
            <a:extLst>
              <a:ext uri="{FF2B5EF4-FFF2-40B4-BE49-F238E27FC236}">
                <a16:creationId xmlns:a16="http://schemas.microsoft.com/office/drawing/2014/main" id="{6459BBDF-130B-4709-89D8-41C0FF8BE0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430" t="-12121" r="-430" b="-18884"/>
          <a:stretch/>
        </p:blipFill>
        <p:spPr>
          <a:xfrm>
            <a:off x="0" y="680013"/>
            <a:ext cx="12192000" cy="5497975"/>
          </a:xfrm>
        </p:spPr>
      </p:pic>
    </p:spTree>
    <p:extLst>
      <p:ext uri="{BB962C8B-B14F-4D97-AF65-F5344CB8AC3E}">
        <p14:creationId xmlns:p14="http://schemas.microsoft.com/office/powerpoint/2010/main" val="214501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83D3C7D-7664-4139-98D3-853A04C35F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E57FB-CCC5-4852-AE70-75D78584AE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User register in the app to reserve a table</a:t>
            </a:r>
            <a:endParaRPr lang="en-CA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CD2D2-630C-477F-BAAF-D8F6FE7BA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Search for restaurants</a:t>
            </a:r>
            <a:endParaRPr lang="en-CA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70882-5D70-49B7-82FC-09A135C5DF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CA" b="1" dirty="0"/>
              <a:t>- </a:t>
            </a:r>
            <a:r>
              <a:rPr lang="en-CA" sz="1800" b="1" dirty="0"/>
              <a:t>Reschedule</a:t>
            </a:r>
            <a:r>
              <a:rPr lang="en-CA" b="1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5574E3A-5C60-406E-997A-81526CD6E1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CA" sz="1800" b="1" dirty="0"/>
              <a:t>- Reserve a table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C2328AA-4652-4A3D-B21F-2BF1F6A9E4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en-CA" sz="1800" b="1" dirty="0"/>
              <a:t>- Restaurants manage their reservations</a:t>
            </a:r>
          </a:p>
          <a:p>
            <a:endParaRPr lang="en-CA" dirty="0"/>
          </a:p>
          <a:p>
            <a:r>
              <a:rPr lang="en-CA" sz="1800" b="1" dirty="0"/>
              <a:t>- Add new restaurants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1641B76-2C1D-4C03-9D43-17EA191EE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192385"/>
            <a:ext cx="3725109" cy="1264137"/>
          </a:xfrm>
        </p:spPr>
        <p:txBody>
          <a:bodyPr/>
          <a:lstStyle/>
          <a:p>
            <a:r>
              <a:rPr lang="en-CA" dirty="0"/>
              <a:t>Use  Case  </a:t>
            </a:r>
          </a:p>
        </p:txBody>
      </p:sp>
    </p:spTree>
    <p:extLst>
      <p:ext uri="{BB962C8B-B14F-4D97-AF65-F5344CB8AC3E}">
        <p14:creationId xmlns:p14="http://schemas.microsoft.com/office/powerpoint/2010/main" val="1847840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61263684-05E0-49C2-9EBB-AD4044B05C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608" b="4855"/>
          <a:stretch/>
        </p:blipFill>
        <p:spPr>
          <a:xfrm>
            <a:off x="20" y="-464447"/>
            <a:ext cx="12191980" cy="6857990"/>
          </a:xfrm>
          <a:noFill/>
        </p:spPr>
      </p:pic>
    </p:spTree>
    <p:extLst>
      <p:ext uri="{BB962C8B-B14F-4D97-AF65-F5344CB8AC3E}">
        <p14:creationId xmlns:p14="http://schemas.microsoft.com/office/powerpoint/2010/main" val="3695265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35D9C47-EE32-45F7-9DD1-6A55E84A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5" y="347253"/>
            <a:ext cx="3459358" cy="6138909"/>
          </a:xfrm>
          <a:prstGeom prst="rect">
            <a:avLst/>
          </a:prstGeom>
        </p:spPr>
      </p:pic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9D266341-2974-400E-92CC-60EBBE67A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84" r="25221"/>
          <a:stretch/>
        </p:blipFill>
        <p:spPr>
          <a:xfrm>
            <a:off x="-1" y="0"/>
            <a:ext cx="4139381" cy="6858000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F0CB82-C4C2-479F-B2D9-02895B9FC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398" y="347253"/>
            <a:ext cx="3289706" cy="6334988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61817FA6-4F6F-4679-9A13-3F1B05D63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84" r="25221"/>
          <a:stretch/>
        </p:blipFill>
        <p:spPr>
          <a:xfrm>
            <a:off x="7583743" y="0"/>
            <a:ext cx="4057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75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90B383B1-B036-4DBE-8B3C-A0D3E6CB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00" y="307256"/>
            <a:ext cx="3199373" cy="6120581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CE3711-7AAD-4EB9-A997-935195C0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3" y="307255"/>
            <a:ext cx="3429202" cy="6120581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9A987E8-850A-4215-B442-51B06256A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10" r="26488"/>
          <a:stretch/>
        </p:blipFill>
        <p:spPr>
          <a:xfrm>
            <a:off x="989733" y="-61454"/>
            <a:ext cx="3847738" cy="6858000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05442AA3-1ED5-420B-9519-B0388D595C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510" r="26488"/>
          <a:stretch/>
        </p:blipFill>
        <p:spPr>
          <a:xfrm>
            <a:off x="6942269" y="-23080"/>
            <a:ext cx="4029634" cy="685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8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6EBF17-93FC-4E62-A0F2-8398FCDFA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001" y="285135"/>
            <a:ext cx="3028891" cy="5978013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0E754E-8DF1-41B0-8CC0-D3BCD866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462" y="137652"/>
            <a:ext cx="3062288" cy="62139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20BFDD38-C7F9-4D2A-8A83-FC3A48D458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33" r="26057"/>
          <a:stretch/>
        </p:blipFill>
        <p:spPr>
          <a:xfrm>
            <a:off x="7643212" y="-58992"/>
            <a:ext cx="3470787" cy="6740012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7159CF5D-09F3-4ABD-879A-CCD0FC78A1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33" r="26057"/>
          <a:stretch/>
        </p:blipFill>
        <p:spPr>
          <a:xfrm>
            <a:off x="729236" y="0"/>
            <a:ext cx="3819553" cy="657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7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1AEA4F2-5801-42A1-A362-569FD7EC1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75" y="368709"/>
            <a:ext cx="2979948" cy="6120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0951CBC-573E-46A6-B314-2411B19E7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025" y="390959"/>
            <a:ext cx="2979949" cy="6098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C4FA702-7A0D-4EA6-ACF9-2BA01E694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276" y="368708"/>
            <a:ext cx="3001861" cy="61205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82783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qr code&#10;&#10;Description automatically generated">
            <a:extLst>
              <a:ext uri="{FF2B5EF4-FFF2-40B4-BE49-F238E27FC236}">
                <a16:creationId xmlns:a16="http://schemas.microsoft.com/office/drawing/2014/main" id="{A64F62D5-5AD0-4EC7-9A4C-7D0E0354A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46" y="403123"/>
            <a:ext cx="3051085" cy="6051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687F79-4494-41ED-B28E-9BF508660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734" y="2200829"/>
            <a:ext cx="4633857" cy="1987713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08981AA-FC8E-4946-9877-BE84C706F0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76" r="26057"/>
          <a:stretch/>
        </p:blipFill>
        <p:spPr>
          <a:xfrm>
            <a:off x="321522" y="137652"/>
            <a:ext cx="3621213" cy="652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64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364822-72B5-41C6-B4F3-540B8B4C9F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11"/>
          <a:stretch/>
        </p:blipFill>
        <p:spPr>
          <a:xfrm>
            <a:off x="0" y="3831503"/>
            <a:ext cx="6095999" cy="2623993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7F628A-2B71-4C60-8A21-B2FF4F96F7A5}"/>
              </a:ext>
            </a:extLst>
          </p:cNvPr>
          <p:cNvSpPr txBox="1"/>
          <p:nvPr/>
        </p:nvSpPr>
        <p:spPr>
          <a:xfrm>
            <a:off x="-1" y="0"/>
            <a:ext cx="6095999" cy="3429000"/>
          </a:xfrm>
          <a:prstGeom prst="rect">
            <a:avLst/>
          </a:prstGeom>
          <a:solidFill>
            <a:schemeClr val="accent1"/>
          </a:solidFill>
        </p:spPr>
        <p:txBody>
          <a:bodyPr vert="horz" lIns="216000" tIns="45720" rIns="91440" bIns="45720" rtlCol="0" anchor="ctr">
            <a:norm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1330"/>
              </a:spcAft>
            </a:pPr>
            <a:r>
              <a:rPr lang="en-US" sz="2800" i="0" kern="1200" spc="-150" dirty="0">
                <a:solidFill>
                  <a:schemeClr val="bg1"/>
                </a:solidFill>
                <a:effectLst/>
                <a:latin typeface="+mj-lt"/>
                <a:ea typeface="+mj-ea"/>
                <a:cs typeface="Gill Sans" panose="020B0502020104020203" pitchFamily="34" charset="-79"/>
              </a:rPr>
              <a:t>We call a restaurant to make a reservation and nobody answers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B30BA-AB27-49C8-B69D-D3B05A5F206F}"/>
              </a:ext>
            </a:extLst>
          </p:cNvPr>
          <p:cNvSpPr txBox="1"/>
          <p:nvPr/>
        </p:nvSpPr>
        <p:spPr>
          <a:xfrm>
            <a:off x="6096001" y="3429000"/>
            <a:ext cx="6095999" cy="3429000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</p:spPr>
        <p:txBody>
          <a:bodyPr vert="horz" lIns="216000" tIns="45720" rIns="91440" bIns="45720" rtlCol="0" anchor="ctr">
            <a:norm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ts val="1330"/>
              </a:spcAft>
            </a:pPr>
            <a:r>
              <a:rPr lang="en-US" sz="2800" dirty="0">
                <a:solidFill>
                  <a:schemeClr val="bg1"/>
                </a:solidFill>
                <a:effectLst/>
                <a:latin typeface="+mj-lt"/>
                <a:ea typeface="Times New Roman" panose="02020603050405020304" pitchFamily="18" charset="0"/>
              </a:rPr>
              <a:t>we wait a lot of time to get our order </a:t>
            </a:r>
            <a:endParaRPr lang="en-US" sz="4000" i="0" kern="1200" spc="-150" dirty="0">
              <a:solidFill>
                <a:schemeClr val="bg1"/>
              </a:solidFill>
              <a:effectLst/>
              <a:latin typeface="+mj-lt"/>
              <a:ea typeface="+mj-ea"/>
              <a:cs typeface="Gill Sans" panose="020B0502020104020203" pitchFamily="34" charset="-79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E02DEF7-F9E2-4668-9CF7-9721F2C6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129" y="157316"/>
            <a:ext cx="2747742" cy="268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3176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7BD0C2-861A-401D-AAF2-299176A1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806" y="242521"/>
            <a:ext cx="2979949" cy="6098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1531C05E-35BA-4120-94EA-DF2BB77F5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057" y="233642"/>
            <a:ext cx="3072969" cy="6098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A picture containing icon&#10;&#10;Description automatically generated">
            <a:extLst>
              <a:ext uri="{FF2B5EF4-FFF2-40B4-BE49-F238E27FC236}">
                <a16:creationId xmlns:a16="http://schemas.microsoft.com/office/drawing/2014/main" id="{5B19F4C9-5412-4805-8691-886078F6B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760" r="24911"/>
          <a:stretch/>
        </p:blipFill>
        <p:spPr>
          <a:xfrm>
            <a:off x="7010789" y="-19664"/>
            <a:ext cx="3775197" cy="663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97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9CD5501-F799-49EC-AA6B-95E59E72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5" y="1037302"/>
            <a:ext cx="2565635" cy="52061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1A73F992-F0C0-4DAA-B947-E2243BDCF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961" y="98322"/>
            <a:ext cx="2012929" cy="614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C196E86D-4FEC-4E20-BBFD-E010B93D8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752" y="1199535"/>
            <a:ext cx="2453376" cy="5043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1662D4-FE2E-4C81-A3E2-E7D9B3CA5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00" y="1043714"/>
            <a:ext cx="2565635" cy="51997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8FA3EB40-9A94-4D0F-B2DC-7E761AFB9B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81" t="1434" r="25779" b="-1434"/>
          <a:stretch/>
        </p:blipFill>
        <p:spPr>
          <a:xfrm>
            <a:off x="5757965" y="1043714"/>
            <a:ext cx="2943586" cy="55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85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9EAE54-01E2-4404-9611-B351C534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77" y="827739"/>
            <a:ext cx="2541194" cy="5168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049B8-E855-4D3A-9FED-0F9FF1E59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96" y="858011"/>
            <a:ext cx="2541194" cy="5231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E52F1C1-614B-4EF8-8FFF-F5882A2BC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0709" y="951206"/>
            <a:ext cx="2467898" cy="50454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227DA6D8-E78F-4387-854F-51686A540DA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04" t="1162" r="25353" b="-1162"/>
          <a:stretch/>
        </p:blipFill>
        <p:spPr>
          <a:xfrm>
            <a:off x="8503561" y="740870"/>
            <a:ext cx="3021185" cy="564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37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electronics, screenshot, display&#10;&#10;Description automatically generated">
            <a:extLst>
              <a:ext uri="{FF2B5EF4-FFF2-40B4-BE49-F238E27FC236}">
                <a16:creationId xmlns:a16="http://schemas.microsoft.com/office/drawing/2014/main" id="{0F9D287A-1461-4E54-9EC7-E9F91B226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33" y="674702"/>
            <a:ext cx="2666514" cy="53843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B6107F-6CA4-49FC-B29A-82EF893F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133" y="723841"/>
            <a:ext cx="2666514" cy="5410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723D19F-FDC9-4E2F-9411-79D20403D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021" y="781235"/>
            <a:ext cx="2605587" cy="54937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B2DE41CC-54D5-42C8-B06E-DAF45C7458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77" r="25871"/>
          <a:stretch/>
        </p:blipFill>
        <p:spPr>
          <a:xfrm>
            <a:off x="7658214" y="512036"/>
            <a:ext cx="3074887" cy="58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966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514F3-F065-40D9-AD1B-7B80B539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0" y="442451"/>
            <a:ext cx="2965619" cy="5909187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6F0D220-83AF-4B2B-A5BD-031AC7C97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961" y="442451"/>
            <a:ext cx="2759142" cy="5909187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62A9B077-1476-4A22-B2D9-9AF90BA4D1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86" r="25484"/>
          <a:stretch/>
        </p:blipFill>
        <p:spPr>
          <a:xfrm>
            <a:off x="6594389" y="206477"/>
            <a:ext cx="3405017" cy="6560498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7FC30D21-E214-4A96-B762-2658575196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86" r="25484"/>
          <a:stretch/>
        </p:blipFill>
        <p:spPr>
          <a:xfrm>
            <a:off x="1032718" y="147562"/>
            <a:ext cx="3657269" cy="65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5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9F7DE17-DE22-43C8-AD99-111362220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09" y="1113503"/>
            <a:ext cx="2299998" cy="4630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FF09B21-1BA3-481E-868B-7DE3E9B14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45" y="309716"/>
            <a:ext cx="2227473" cy="6238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DCBD216-EE81-4A93-8C1A-6189B504E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31" y="309716"/>
            <a:ext cx="2227473" cy="6304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F75A9059-4087-4DA1-AA3B-BB64790B13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90" r="26631" b="2222"/>
          <a:stretch/>
        </p:blipFill>
        <p:spPr>
          <a:xfrm>
            <a:off x="567530" y="855407"/>
            <a:ext cx="2566166" cy="50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53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84F616-AACD-48F3-B9F3-A68CFF9D2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85750"/>
            <a:ext cx="102870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0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e">
            <a:hlinkClick r:id="" action="ppaction://media"/>
            <a:extLst>
              <a:ext uri="{FF2B5EF4-FFF2-40B4-BE49-F238E27FC236}">
                <a16:creationId xmlns:a16="http://schemas.microsoft.com/office/drawing/2014/main" id="{B5EFB088-AB2F-4E18-A3E9-07FEE4EF7A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95251" y="0"/>
            <a:ext cx="12001497" cy="6857999"/>
          </a:xfrm>
          <a:prstGeom prst="rect">
            <a:avLst/>
          </a:pr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3EAECD86-D5F1-493F-B920-5F4B1753F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</p:spPr>
        <p:txBody>
          <a:bodyPr/>
          <a:lstStyle/>
          <a:p>
            <a:r>
              <a:rPr lang="en-US" dirty="0">
                <a:solidFill>
                  <a:srgbClr val="577488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23237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750D5C-D90E-41ED-959E-78F104D8BE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5E1C39D8-19AB-4C1A-B939-9F80E75A9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304" b="36128"/>
          <a:stretch/>
        </p:blipFill>
        <p:spPr>
          <a:xfrm>
            <a:off x="4350059" y="3959441"/>
            <a:ext cx="7696741" cy="2121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A6DA5E-CAD9-4CA7-8A24-332D6864EB8C}"/>
              </a:ext>
            </a:extLst>
          </p:cNvPr>
          <p:cNvSpPr txBox="1"/>
          <p:nvPr/>
        </p:nvSpPr>
        <p:spPr>
          <a:xfrm>
            <a:off x="583096" y="4306958"/>
            <a:ext cx="365549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fontAlgn="base">
              <a:spcAft>
                <a:spcPts val="1330"/>
              </a:spcAft>
            </a:pPr>
            <a:r>
              <a:rPr lang="en-CA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 wait on the line a lot of time just to pay our bills</a:t>
            </a:r>
            <a:endParaRPr lang="en-CA" sz="1900" dirty="0">
              <a:solidFill>
                <a:schemeClr val="bg1"/>
              </a:solidFill>
              <a:effectLst/>
              <a:latin typeface="Arial Rounded MT Bold" panose="020F07040305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 descr="A picture containing clock, computer&#10;&#10;Description automatically generated">
            <a:extLst>
              <a:ext uri="{FF2B5EF4-FFF2-40B4-BE49-F238E27FC236}">
                <a16:creationId xmlns:a16="http://schemas.microsoft.com/office/drawing/2014/main" id="{A8AD52E4-6531-43B0-AF98-AB9C134B30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63" t="19417" r="19921" b="21628"/>
          <a:stretch/>
        </p:blipFill>
        <p:spPr>
          <a:xfrm>
            <a:off x="1025765" y="-6991"/>
            <a:ext cx="3181365" cy="3000106"/>
          </a:xfrm>
          <a:prstGeom prst="roundRect">
            <a:avLst>
              <a:gd name="adj" fmla="val 8594"/>
            </a:avLst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7CF19E42-CEE0-4BB3-8248-05CE5A28E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837" y="1493062"/>
            <a:ext cx="988590" cy="9789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33426C-7EBB-42C0-9FA4-8E32AFE27AD6}"/>
              </a:ext>
            </a:extLst>
          </p:cNvPr>
          <p:cNvSpPr txBox="1"/>
          <p:nvPr/>
        </p:nvSpPr>
        <p:spPr>
          <a:xfrm>
            <a:off x="4494746" y="1251360"/>
            <a:ext cx="740736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A</a:t>
            </a:r>
            <a:r>
              <a:rPr lang="en-CA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lot of us feel uncomfortable to pay by credit/debit machine, </a:t>
            </a:r>
            <a:endParaRPr lang="en-CA" dirty="0">
              <a:solidFill>
                <a:schemeClr val="accent1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3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526B-F5EE-4E25-BA40-72AECEFFB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45" y="-2443"/>
            <a:ext cx="4767262" cy="1138493"/>
          </a:xfrm>
        </p:spPr>
        <p:txBody>
          <a:bodyPr anchor="b">
            <a:normAutofit/>
          </a:bodyPr>
          <a:lstStyle/>
          <a:p>
            <a:r>
              <a:rPr lang="en-US" b="0" dirty="0"/>
              <a:t>Our Goal</a:t>
            </a:r>
            <a:endParaRPr lang="en-CA" b="0" dirty="0"/>
          </a:p>
        </p:txBody>
      </p:sp>
      <p:graphicFrame>
        <p:nvGraphicFramePr>
          <p:cNvPr id="15" name="Text Placeholder 3">
            <a:extLst>
              <a:ext uri="{FF2B5EF4-FFF2-40B4-BE49-F238E27FC236}">
                <a16:creationId xmlns:a16="http://schemas.microsoft.com/office/drawing/2014/main" id="{A4FC6E1A-A516-4986-94E8-122907F490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734212"/>
              </p:ext>
            </p:extLst>
          </p:nvPr>
        </p:nvGraphicFramePr>
        <p:xfrm>
          <a:off x="176860" y="1735016"/>
          <a:ext cx="5371785" cy="5278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946EDE8-7AE0-41A0-8BFE-E2745A4C21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6445" y="1096101"/>
            <a:ext cx="4767262" cy="339431"/>
          </a:xfrm>
        </p:spPr>
        <p:txBody>
          <a:bodyPr/>
          <a:lstStyle/>
          <a:p>
            <a:r>
              <a:rPr lang="en-US" dirty="0" err="1"/>
              <a:t>GeTable</a:t>
            </a:r>
            <a:endParaRPr lang="en-CA" dirty="0"/>
          </a:p>
        </p:txBody>
      </p:sp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id="{D2C64B02-1CF4-42E0-AAF9-E193B9F6A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989" y="1609645"/>
            <a:ext cx="5628087" cy="39774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A90CD-5888-472D-9041-A68FC21CA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60" y="3804117"/>
            <a:ext cx="5377138" cy="741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703C0-4DB6-4BC4-B439-FB8773CD28C3}"/>
              </a:ext>
            </a:extLst>
          </p:cNvPr>
          <p:cNvSpPr txBox="1"/>
          <p:nvPr/>
        </p:nvSpPr>
        <p:spPr>
          <a:xfrm>
            <a:off x="1272208" y="4001702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tx2"/>
                </a:solidFill>
              </a:rPr>
              <a:t>Save their time </a:t>
            </a:r>
          </a:p>
        </p:txBody>
      </p:sp>
      <p:pic>
        <p:nvPicPr>
          <p:cNvPr id="7" name="Graphic 6" descr="Alarm clock">
            <a:extLst>
              <a:ext uri="{FF2B5EF4-FFF2-40B4-BE49-F238E27FC236}">
                <a16:creationId xmlns:a16="http://schemas.microsoft.com/office/drawing/2014/main" id="{9B5B1F12-31B0-4803-B3CF-101D9E3454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6786" y="3847714"/>
            <a:ext cx="697783" cy="697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596E2A-6824-4621-805B-2D56ACE1B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1507" y="4765529"/>
            <a:ext cx="5377138" cy="743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9D506D-07E2-49C1-9879-8A0892F66B2A}"/>
              </a:ext>
            </a:extLst>
          </p:cNvPr>
          <p:cNvSpPr txBox="1"/>
          <p:nvPr/>
        </p:nvSpPr>
        <p:spPr>
          <a:xfrm>
            <a:off x="1272208" y="4970000"/>
            <a:ext cx="6096000" cy="295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 fontAlgn="base">
              <a:lnSpc>
                <a:spcPts val="1465"/>
              </a:lnSpc>
              <a:spcAft>
                <a:spcPts val="1330"/>
              </a:spcAft>
              <a:tabLst>
                <a:tab pos="457200" algn="l"/>
              </a:tabLst>
            </a:pPr>
            <a:r>
              <a:rPr lang="en-CA" sz="1600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Better control on </a:t>
            </a:r>
            <a:r>
              <a:rPr lang="en-CA" dirty="0">
                <a:solidFill>
                  <a:schemeClr val="tx2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  <a:t>reservation</a:t>
            </a:r>
            <a:endParaRPr lang="en-CA" dirty="0">
              <a:solidFill>
                <a:schemeClr val="tx2"/>
              </a:solidFill>
              <a:effectLst/>
              <a:latin typeface="Calibri Light" panose="020F0302020204030204" pitchFamily="34" charset="0"/>
              <a:ea typeface="Calibri" panose="020F05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Graphic 13" descr="Meeting">
            <a:extLst>
              <a:ext uri="{FF2B5EF4-FFF2-40B4-BE49-F238E27FC236}">
                <a16:creationId xmlns:a16="http://schemas.microsoft.com/office/drawing/2014/main" id="{9CADC092-849F-4D29-A1E5-5F1AAF99F1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9664" y="47337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7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C631B44-8226-4CA6-81A3-58149F150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>
              <a:lnSpc>
                <a:spcPts val="1465"/>
              </a:lnSpc>
              <a:spcAft>
                <a:spcPts val="1330"/>
              </a:spcAft>
            </a:pPr>
            <a:r>
              <a:rPr lang="en-CA" b="1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What will we do?</a:t>
            </a:r>
            <a:endParaRPr lang="en-CA" dirty="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9FAE49-74B9-46EF-B852-B7289C6905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Getable</a:t>
            </a:r>
            <a:endParaRPr lang="en-C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54A490E-67A5-425C-9E54-FDC81FD81A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Application that let users reserve their favorite tables </a:t>
            </a:r>
            <a:endParaRPr lang="ar-SY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+mj-lt"/>
              </a:rPr>
              <a:t>Users can order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latin typeface="+mj-lt"/>
              </a:rPr>
              <a:t>Users can pay</a:t>
            </a:r>
          </a:p>
        </p:txBody>
      </p:sp>
      <p:pic>
        <p:nvPicPr>
          <p:cNvPr id="14" name="Picture 13" descr="A picture containing square&#10;&#10;Description automatically generated">
            <a:extLst>
              <a:ext uri="{FF2B5EF4-FFF2-40B4-BE49-F238E27FC236}">
                <a16:creationId xmlns:a16="http://schemas.microsoft.com/office/drawing/2014/main" id="{0C710D5A-050E-44FC-8E51-5C5305FC2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19291"/>
            <a:ext cx="6088359" cy="461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47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B8C4EDE-891E-4386-A55A-63DD343B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29" y="709152"/>
            <a:ext cx="4844597" cy="2421369"/>
          </a:xfrm>
        </p:spPr>
        <p:txBody>
          <a:bodyPr>
            <a:normAutofit/>
          </a:bodyPr>
          <a:lstStyle/>
          <a:p>
            <a:r>
              <a:rPr lang="en-US" dirty="0"/>
              <a:t>How does </a:t>
            </a:r>
            <a:r>
              <a:rPr lang="en-US" sz="4400" dirty="0" err="1">
                <a:effectLst/>
                <a:ea typeface="DengXian" panose="02010600030101010101" pitchFamily="2" charset="-122"/>
              </a:rPr>
              <a:t>GeTable</a:t>
            </a:r>
            <a:r>
              <a:rPr lang="en-US" dirty="0"/>
              <a:t> works? </a:t>
            </a:r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3AFBE4-08F1-4D52-95D0-2F3E3CAB4E19}"/>
              </a:ext>
            </a:extLst>
          </p:cNvPr>
          <p:cNvSpPr txBox="1"/>
          <p:nvPr/>
        </p:nvSpPr>
        <p:spPr>
          <a:xfrm>
            <a:off x="6612835" y="675861"/>
            <a:ext cx="5234608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  <a:latin typeface="+mj-lt"/>
              </a:rPr>
              <a:t>Users create an account in the app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  <a:latin typeface="+mj-lt"/>
              </a:rPr>
              <a:t>They can search about their favorite restaurants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They can access to the availability of the tables in the restaurant in order to reserve a table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800" dirty="0">
                <a:solidFill>
                  <a:schemeClr val="tx2"/>
                </a:solidFill>
                <a:effectLst/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Users can access to the menu of the restaurant to order their food.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  <a:latin typeface="+mj-lt"/>
              </a:rPr>
              <a:t>If they want , they can pay by our app or in the restaurant</a:t>
            </a:r>
          </a:p>
          <a:p>
            <a:pPr marL="342900" indent="-342900">
              <a:buFont typeface="+mj-lt"/>
              <a:buAutoNum type="arabicPeriod"/>
            </a:pP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E3541B-175D-452F-B928-440117CAC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731" y="4138491"/>
            <a:ext cx="3755461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5105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7F628A-2B71-4C60-8A21-B2FF4F96F7A5}"/>
              </a:ext>
            </a:extLst>
          </p:cNvPr>
          <p:cNvSpPr txBox="1"/>
          <p:nvPr/>
        </p:nvSpPr>
        <p:spPr>
          <a:xfrm>
            <a:off x="0" y="0"/>
            <a:ext cx="6347791" cy="3127513"/>
          </a:xfrm>
          <a:prstGeom prst="rect">
            <a:avLst/>
          </a:prstGeom>
          <a:solidFill>
            <a:schemeClr val="accent2"/>
          </a:solidFill>
        </p:spPr>
        <p:txBody>
          <a:bodyPr vert="horz" lIns="216000" tIns="45720" rIns="91440" bIns="45720" rtlCol="0" anchor="ctr">
            <a:normAutofit/>
          </a:bodyPr>
          <a:lstStyle/>
          <a:p>
            <a:pPr marL="285750" indent="-285750" algn="l" fontAlgn="base">
              <a:lnSpc>
                <a:spcPct val="90000"/>
              </a:lnSpc>
              <a:spcBef>
                <a:spcPct val="0"/>
              </a:spcBef>
              <a:spcAft>
                <a:spcPts val="1330"/>
              </a:spcAft>
              <a:buFont typeface="Arial" panose="020B0604020202020204" pitchFamily="34" charset="0"/>
              <a:buChar char="•"/>
            </a:pPr>
            <a:r>
              <a:rPr lang="en-US" i="0" kern="1200" spc="-150" dirty="0">
                <a:solidFill>
                  <a:schemeClr val="bg1"/>
                </a:solidFill>
                <a:effectLst/>
                <a:latin typeface="Calibri Light (Body)"/>
                <a:ea typeface="+mj-ea"/>
                <a:cs typeface="Arial" panose="020B0604020202020204" pitchFamily="34" charset="0"/>
              </a:rPr>
              <a:t>Data is not captured in time to be useful; the app cannot  follow  the location of the user</a:t>
            </a:r>
            <a:r>
              <a:rPr lang="en-CA" dirty="0">
                <a:solidFill>
                  <a:schemeClr val="bg1"/>
                </a:solidFill>
                <a:effectLst/>
                <a:latin typeface="Calibri Light (Body)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CA" dirty="0">
              <a:latin typeface="Calibri Light (Body)"/>
              <a:cs typeface="Arial" panose="020B0604020202020204" pitchFamily="34" charset="0"/>
            </a:endParaRPr>
          </a:p>
          <a:p>
            <a:pPr marL="285750" indent="-285750" fontAlgn="base">
              <a:lnSpc>
                <a:spcPct val="90000"/>
              </a:lnSpc>
              <a:spcBef>
                <a:spcPct val="0"/>
              </a:spcBef>
              <a:spcAft>
                <a:spcPts val="133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effectLst/>
                <a:latin typeface="Calibri Light (Body)"/>
                <a:ea typeface="Calibri" panose="020F0502020204030204" pitchFamily="34" charset="0"/>
                <a:cs typeface="Arial" panose="020B0604020202020204" pitchFamily="34" charset="0"/>
              </a:rPr>
              <a:t>Data is not captured</a:t>
            </a:r>
            <a:endParaRPr lang="en-CA" dirty="0">
              <a:solidFill>
                <a:schemeClr val="bg1"/>
              </a:solidFill>
              <a:effectLst/>
              <a:latin typeface="Calibri Light (Body)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1330"/>
              </a:spcAft>
              <a:buFont typeface="Arial" panose="020B0604020202020204" pitchFamily="34" charset="0"/>
              <a:buChar char="•"/>
            </a:pPr>
            <a:endParaRPr lang="en-US" sz="2400" spc="-150" dirty="0">
              <a:solidFill>
                <a:schemeClr val="bg1"/>
              </a:solidFill>
              <a:latin typeface="+mj-lt"/>
              <a:ea typeface="+mj-ea"/>
              <a:cs typeface="Gill Sans" panose="020B0502020104020203" pitchFamily="34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2B30BA-AB27-49C8-B69D-D3B05A5F206F}"/>
              </a:ext>
            </a:extLst>
          </p:cNvPr>
          <p:cNvSpPr txBox="1"/>
          <p:nvPr/>
        </p:nvSpPr>
        <p:spPr>
          <a:xfrm>
            <a:off x="6411356" y="3367083"/>
            <a:ext cx="5666002" cy="33845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216000" tIns="45720" rIns="91440" bIns="45720" rtlCol="0" anchor="ctr">
            <a:normAutofit/>
          </a:bodyPr>
          <a:lstStyle/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1330"/>
              </a:spcAft>
              <a:buFont typeface="Arial" panose="020B0604020202020204" pitchFamily="34" charset="0"/>
              <a:buChar char="•"/>
            </a:pPr>
            <a:r>
              <a:rPr lang="en-US" sz="2000" i="0" kern="1200" spc="-150" dirty="0">
                <a:solidFill>
                  <a:schemeClr val="bg1"/>
                </a:solidFill>
                <a:effectLst/>
                <a:ea typeface="+mj-ea"/>
                <a:cs typeface="Gill Sans" panose="020B0502020104020203" pitchFamily="34" charset="-79"/>
              </a:rPr>
              <a:t>Costs are too high in some app such as </a:t>
            </a:r>
            <a:r>
              <a:rPr lang="en-US" sz="2000" i="0" kern="1200" spc="-150" dirty="0" err="1">
                <a:solidFill>
                  <a:schemeClr val="bg1"/>
                </a:solidFill>
                <a:effectLst/>
                <a:ea typeface="+mj-ea"/>
                <a:cs typeface="Gill Sans" panose="020B0502020104020203" pitchFamily="34" charset="-79"/>
              </a:rPr>
              <a:t>EazyDiner</a:t>
            </a:r>
            <a:r>
              <a:rPr lang="en-US" sz="2000" i="0" kern="1200" spc="-150" dirty="0">
                <a:solidFill>
                  <a:schemeClr val="bg1"/>
                </a:solidFill>
                <a:effectLst/>
                <a:ea typeface="+mj-ea"/>
                <a:cs typeface="Gill Sans" panose="020B0502020104020203" pitchFamily="34" charset="-79"/>
              </a:rPr>
              <a:t> , and people are complaining about  membership renewal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133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Too much information about policy, and users are lost</a:t>
            </a:r>
          </a:p>
          <a:p>
            <a:pPr marL="342900" indent="-342900" fontAlgn="base">
              <a:lnSpc>
                <a:spcPct val="90000"/>
              </a:lnSpc>
              <a:spcBef>
                <a:spcPct val="0"/>
              </a:spcBef>
              <a:spcAft>
                <a:spcPts val="133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Not easy to use</a:t>
            </a:r>
          </a:p>
          <a:p>
            <a:pPr marL="285750" indent="-285750" fontAlgn="base">
              <a:lnSpc>
                <a:spcPct val="90000"/>
              </a:lnSpc>
              <a:spcBef>
                <a:spcPct val="0"/>
              </a:spcBef>
              <a:spcAft>
                <a:spcPts val="133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There is a problem for example if the customer reserve a table, and he/she does not come</a:t>
            </a:r>
            <a:endParaRPr lang="en-US" sz="2000" i="0" kern="1200" spc="-150" dirty="0">
              <a:solidFill>
                <a:schemeClr val="bg1"/>
              </a:solidFill>
              <a:effectLst/>
              <a:ea typeface="+mj-ea"/>
              <a:cs typeface="Gill Sans" panose="020B0502020104020203" pitchFamily="3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78699D-BF5F-4450-9AA7-3924267327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7" t="13245"/>
          <a:stretch/>
        </p:blipFill>
        <p:spPr>
          <a:xfrm>
            <a:off x="6559825" y="236682"/>
            <a:ext cx="2229068" cy="1007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3146A-E537-4F52-9158-09C9A9745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4" t="46766"/>
          <a:stretch/>
        </p:blipFill>
        <p:spPr>
          <a:xfrm>
            <a:off x="6713068" y="1243782"/>
            <a:ext cx="5062577" cy="617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7F81A-6624-41A7-9015-83B963F041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41" t="42035"/>
          <a:stretch/>
        </p:blipFill>
        <p:spPr>
          <a:xfrm>
            <a:off x="6713068" y="1928137"/>
            <a:ext cx="4982677" cy="551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54C01-FBA2-4AD9-8A52-3A5273694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42" y="3197739"/>
            <a:ext cx="2098472" cy="745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421824-4838-4978-B8B8-B8B39439DF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21" t="31306" b="8878"/>
          <a:stretch/>
        </p:blipFill>
        <p:spPr>
          <a:xfrm>
            <a:off x="114642" y="3955666"/>
            <a:ext cx="4357727" cy="870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65587E-E1C4-40CB-8B8D-3F5383C93E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545" t="20871" r="-4501"/>
          <a:stretch/>
        </p:blipFill>
        <p:spPr>
          <a:xfrm>
            <a:off x="117216" y="4826591"/>
            <a:ext cx="5413572" cy="7308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1433F3-49B2-4D8A-85C6-7B6DEA8FBB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916" t="58644" b="-13531"/>
          <a:stretch/>
        </p:blipFill>
        <p:spPr>
          <a:xfrm>
            <a:off x="117216" y="5726096"/>
            <a:ext cx="5243962" cy="5237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E8ADC2-1D67-4C58-88BA-EEAA11163089}"/>
              </a:ext>
            </a:extLst>
          </p:cNvPr>
          <p:cNvSpPr/>
          <p:nvPr/>
        </p:nvSpPr>
        <p:spPr>
          <a:xfrm>
            <a:off x="7599414" y="2223461"/>
            <a:ext cx="4176231" cy="430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85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4ABE-0D24-4312-82EF-FE60CEA0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300" y="1119898"/>
            <a:ext cx="4385841" cy="1325563"/>
          </a:xfrm>
        </p:spPr>
        <p:txBody>
          <a:bodyPr/>
          <a:lstStyle/>
          <a:p>
            <a:r>
              <a:rPr lang="en-CA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Functional requirements:</a:t>
            </a:r>
            <a:b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99D97-D9B7-49D5-8A28-80FF160DB973}"/>
              </a:ext>
            </a:extLst>
          </p:cNvPr>
          <p:cNvSpPr txBox="1"/>
          <p:nvPr/>
        </p:nvSpPr>
        <p:spPr>
          <a:xfrm>
            <a:off x="858282" y="2211937"/>
            <a:ext cx="48768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lets users search about the restaurants.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will send confirmations of resaving the tables and receipt to the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Cancel reservation or change reservation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the amount of the orders, and if the users cancel the reservation, it will show fees that he/she has to pay.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will accept just the time for the reservation that restaurant will decide  </a:t>
            </a: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will show the favorite dish weekly based on the number of likes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will show the processing of the cooking </a:t>
            </a:r>
            <a:endParaRPr lang="en-CA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CFD27D-804A-4BA1-BF25-727798629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9975" y="-1307472"/>
            <a:ext cx="3752933" cy="37529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CF89E7-F33A-4C39-8F9B-26916AE9A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01" y="0"/>
            <a:ext cx="59603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2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Classic _Bold_Sophisticated_02_MS - v5" id="{0D41E119-70BC-460A-871B-170510AB4D35}" vid="{64C62F1B-F437-4409-9C0D-EDEE8FFAF9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43D30A-FE5A-4A75-9AAA-C9B333E486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FE9C68-0C22-4EEC-B457-06380702936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E8B52BE-6787-403E-A094-B18CEB0166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766</Words>
  <Application>Microsoft Office PowerPoint</Application>
  <PresentationFormat>Widescreen</PresentationFormat>
  <Paragraphs>167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DengXian</vt:lpstr>
      <vt:lpstr>Arial</vt:lpstr>
      <vt:lpstr>Arial Rounded MT Bold</vt:lpstr>
      <vt:lpstr>Calibri</vt:lpstr>
      <vt:lpstr>Calibri Light</vt:lpstr>
      <vt:lpstr>Calibri Light (Body)</vt:lpstr>
      <vt:lpstr>Corbel</vt:lpstr>
      <vt:lpstr>Segoe UI</vt:lpstr>
      <vt:lpstr>Segoe UI Historic</vt:lpstr>
      <vt:lpstr>Times New Roman</vt:lpstr>
      <vt:lpstr>Office Theme</vt:lpstr>
      <vt:lpstr>GeTable</vt:lpstr>
      <vt:lpstr>Team Members :</vt:lpstr>
      <vt:lpstr>PowerPoint Presentation</vt:lpstr>
      <vt:lpstr>PowerPoint Presentation</vt:lpstr>
      <vt:lpstr>Our Goal</vt:lpstr>
      <vt:lpstr>What will we do?</vt:lpstr>
      <vt:lpstr>How does GeTable works? </vt:lpstr>
      <vt:lpstr>PowerPoint Presentation</vt:lpstr>
      <vt:lpstr>Functional requirements: </vt:lpstr>
      <vt:lpstr>Non-Functional Requirements</vt:lpstr>
      <vt:lpstr>PowerPoint Presentation</vt:lpstr>
      <vt:lpstr>PowerPoint Presentation</vt:lpstr>
      <vt:lpstr>Operational Details</vt:lpstr>
      <vt:lpstr>User story</vt:lpstr>
      <vt:lpstr>FEASIBILTY STUDY</vt:lpstr>
      <vt:lpstr>MILESTONES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 Case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2020-12-10T11:21:50Z</dcterms:created>
  <dcterms:modified xsi:type="dcterms:W3CDTF">2025-02-13T20:44:24Z</dcterms:modified>
</cp:coreProperties>
</file>